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4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Lst>
  <p:sldSz cx="12192000" cy="6858000"/>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48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6434"/>
          </a:xfrm>
          <a:prstGeom prst="rect">
            <a:avLst/>
          </a:prstGeom>
          <a:noFill/>
          <a:ln>
            <a:noFill/>
          </a:ln>
        </p:spPr>
        <p:txBody>
          <a:bodyPr spcFirstLastPara="1" wrap="square" lIns="93175" tIns="46575" rIns="93175" bIns="46575"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970938" y="0"/>
            <a:ext cx="3037840" cy="466434"/>
          </a:xfrm>
          <a:prstGeom prst="rect">
            <a:avLst/>
          </a:prstGeom>
          <a:noFill/>
          <a:ln>
            <a:noFill/>
          </a:ln>
        </p:spPr>
        <p:txBody>
          <a:bodyPr spcFirstLastPara="1" wrap="square" lIns="93175" tIns="46575" rIns="93175" bIns="46575"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29967"/>
            <a:ext cx="3037840" cy="466433"/>
          </a:xfrm>
          <a:prstGeom prst="rect">
            <a:avLst/>
          </a:prstGeom>
          <a:noFill/>
          <a:ln>
            <a:noFill/>
          </a:ln>
        </p:spPr>
        <p:txBody>
          <a:bodyPr spcFirstLastPara="1" wrap="square" lIns="93175" tIns="46575" rIns="93175" bIns="46575"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1: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4" name="Google Shape;104;p1: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05" name="Google Shape;105;p1: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11: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7" name="Google Shape;167;p11: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68" name="Google Shape;168;p11: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p12: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4" name="Google Shape;174;p12: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75" name="Google Shape;175;p12: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13: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1" name="Google Shape;181;p13: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82" name="Google Shape;182;p13: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p14: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8" name="Google Shape;188;p14: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89" name="Google Shape;189;p14: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15: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4" name="Google Shape;194;p15: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95" name="Google Shape;195;p15: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p16: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1" name="Google Shape;201;p16: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202" name="Google Shape;202;p16: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p17: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8" name="Google Shape;208;p17: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209" name="Google Shape;209;p17: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p18: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5" name="Google Shape;215;p18: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216" name="Google Shape;216;p18: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17</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p19: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1" name="Google Shape;221;p19: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222" name="Google Shape;222;p19: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18</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p20: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8" name="Google Shape;228;p20: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229" name="Google Shape;229;p20: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19</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2: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2" name="Google Shape;112;p2: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13" name="Google Shape;113;p2: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p21: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5" name="Google Shape;235;p21: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236" name="Google Shape;236;p21: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20</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p22: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2" name="Google Shape;242;p22: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243" name="Google Shape;243;p22: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21</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p23: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9" name="Google Shape;249;p23: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250" name="Google Shape;250;p23: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22</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p24: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6" name="Google Shape;256;p24: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257" name="Google Shape;257;p24: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23</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Google Shape;262;p25: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3" name="Google Shape;263;p25: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264" name="Google Shape;264;p25: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24</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8"/>
        <p:cNvGrpSpPr/>
        <p:nvPr/>
      </p:nvGrpSpPr>
      <p:grpSpPr>
        <a:xfrm>
          <a:off x="0" y="0"/>
          <a:ext cx="0" cy="0"/>
          <a:chOff x="0" y="0"/>
          <a:chExt cx="0" cy="0"/>
        </a:xfrm>
      </p:grpSpPr>
      <p:sp>
        <p:nvSpPr>
          <p:cNvPr id="269" name="Google Shape;269;p26: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0" name="Google Shape;270;p26: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271" name="Google Shape;271;p26: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25</a:t>
            </a:fld>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Google Shape;275;p27: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6" name="Google Shape;276;p27: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277" name="Google Shape;277;p27: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26</a:t>
            </a:fld>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
        <p:cNvGrpSpPr/>
        <p:nvPr/>
      </p:nvGrpSpPr>
      <p:grpSpPr>
        <a:xfrm>
          <a:off x="0" y="0"/>
          <a:ext cx="0" cy="0"/>
          <a:chOff x="0" y="0"/>
          <a:chExt cx="0" cy="0"/>
        </a:xfrm>
      </p:grpSpPr>
      <p:sp>
        <p:nvSpPr>
          <p:cNvPr id="283" name="Google Shape;283;p28: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4" name="Google Shape;284;p28: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285" name="Google Shape;285;p28: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27</a:t>
            </a:fld>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9"/>
        <p:cNvGrpSpPr/>
        <p:nvPr/>
      </p:nvGrpSpPr>
      <p:grpSpPr>
        <a:xfrm>
          <a:off x="0" y="0"/>
          <a:ext cx="0" cy="0"/>
          <a:chOff x="0" y="0"/>
          <a:chExt cx="0" cy="0"/>
        </a:xfrm>
      </p:grpSpPr>
      <p:sp>
        <p:nvSpPr>
          <p:cNvPr id="290" name="Google Shape;290;p29: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91" name="Google Shape;291;p29: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292" name="Google Shape;292;p29: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28</a:t>
            </a:fld>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Google Shape;297;p30: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98" name="Google Shape;298;p3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299" name="Google Shape;299;p3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29</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3: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9" name="Google Shape;119;p3: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20" name="Google Shape;120;p3: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3"/>
        <p:cNvGrpSpPr/>
        <p:nvPr/>
      </p:nvGrpSpPr>
      <p:grpSpPr>
        <a:xfrm>
          <a:off x="0" y="0"/>
          <a:ext cx="0" cy="0"/>
          <a:chOff x="0" y="0"/>
          <a:chExt cx="0" cy="0"/>
        </a:xfrm>
      </p:grpSpPr>
      <p:sp>
        <p:nvSpPr>
          <p:cNvPr id="304" name="Google Shape;304;p31: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05" name="Google Shape;305;p31: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306" name="Google Shape;306;p31: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30</a:t>
            </a:fld>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Google Shape;311;p32: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12" name="Google Shape;312;p32: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313" name="Google Shape;313;p32: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31</a:t>
            </a:fld>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
        <p:cNvGrpSpPr/>
        <p:nvPr/>
      </p:nvGrpSpPr>
      <p:grpSpPr>
        <a:xfrm>
          <a:off x="0" y="0"/>
          <a:ext cx="0" cy="0"/>
          <a:chOff x="0" y="0"/>
          <a:chExt cx="0" cy="0"/>
        </a:xfrm>
      </p:grpSpPr>
      <p:sp>
        <p:nvSpPr>
          <p:cNvPr id="318" name="Google Shape;318;p33: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19" name="Google Shape;319;p33: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320" name="Google Shape;320;p33: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32</a:t>
            </a:fld>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
        <p:cNvGrpSpPr/>
        <p:nvPr/>
      </p:nvGrpSpPr>
      <p:grpSpPr>
        <a:xfrm>
          <a:off x="0" y="0"/>
          <a:ext cx="0" cy="0"/>
          <a:chOff x="0" y="0"/>
          <a:chExt cx="0" cy="0"/>
        </a:xfrm>
      </p:grpSpPr>
      <p:sp>
        <p:nvSpPr>
          <p:cNvPr id="325" name="Google Shape;325;p34: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26" name="Google Shape;326;p34: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327" name="Google Shape;327;p34: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33</a:t>
            </a:fld>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0"/>
        <p:cNvGrpSpPr/>
        <p:nvPr/>
      </p:nvGrpSpPr>
      <p:grpSpPr>
        <a:xfrm>
          <a:off x="0" y="0"/>
          <a:ext cx="0" cy="0"/>
          <a:chOff x="0" y="0"/>
          <a:chExt cx="0" cy="0"/>
        </a:xfrm>
      </p:grpSpPr>
      <p:sp>
        <p:nvSpPr>
          <p:cNvPr id="331" name="Google Shape;331;p35: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32" name="Google Shape;332;p35: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333" name="Google Shape;333;p35: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34</a:t>
            </a:fld>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7"/>
        <p:cNvGrpSpPr/>
        <p:nvPr/>
      </p:nvGrpSpPr>
      <p:grpSpPr>
        <a:xfrm>
          <a:off x="0" y="0"/>
          <a:ext cx="0" cy="0"/>
          <a:chOff x="0" y="0"/>
          <a:chExt cx="0" cy="0"/>
        </a:xfrm>
      </p:grpSpPr>
      <p:sp>
        <p:nvSpPr>
          <p:cNvPr id="338" name="Google Shape;338;g79d4054b71_0_6: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339" name="Google Shape;339;g79d4054b71_0_6: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6"/>
        <p:cNvGrpSpPr/>
        <p:nvPr/>
      </p:nvGrpSpPr>
      <p:grpSpPr>
        <a:xfrm>
          <a:off x="0" y="0"/>
          <a:ext cx="0" cy="0"/>
          <a:chOff x="0" y="0"/>
          <a:chExt cx="0" cy="0"/>
        </a:xfrm>
      </p:grpSpPr>
      <p:sp>
        <p:nvSpPr>
          <p:cNvPr id="347" name="Google Shape;347;p39: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48" name="Google Shape;348;p39: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349" name="Google Shape;349;p39: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36</a:t>
            </a:fld>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3"/>
        <p:cNvGrpSpPr/>
        <p:nvPr/>
      </p:nvGrpSpPr>
      <p:grpSpPr>
        <a:xfrm>
          <a:off x="0" y="0"/>
          <a:ext cx="0" cy="0"/>
          <a:chOff x="0" y="0"/>
          <a:chExt cx="0" cy="0"/>
        </a:xfrm>
      </p:grpSpPr>
      <p:sp>
        <p:nvSpPr>
          <p:cNvPr id="354" name="Google Shape;354;p40: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55" name="Google Shape;355;p40: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356" name="Google Shape;356;p40: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37</a:t>
            </a:fld>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0"/>
        <p:cNvGrpSpPr/>
        <p:nvPr/>
      </p:nvGrpSpPr>
      <p:grpSpPr>
        <a:xfrm>
          <a:off x="0" y="0"/>
          <a:ext cx="0" cy="0"/>
          <a:chOff x="0" y="0"/>
          <a:chExt cx="0" cy="0"/>
        </a:xfrm>
      </p:grpSpPr>
      <p:sp>
        <p:nvSpPr>
          <p:cNvPr id="361" name="Google Shape;361;p42: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62" name="Google Shape;362;p42: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363" name="Google Shape;363;p42: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38</a:t>
            </a:fld>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7"/>
        <p:cNvGrpSpPr/>
        <p:nvPr/>
      </p:nvGrpSpPr>
      <p:grpSpPr>
        <a:xfrm>
          <a:off x="0" y="0"/>
          <a:ext cx="0" cy="0"/>
          <a:chOff x="0" y="0"/>
          <a:chExt cx="0" cy="0"/>
        </a:xfrm>
      </p:grpSpPr>
      <p:sp>
        <p:nvSpPr>
          <p:cNvPr id="368" name="Google Shape;368;p41: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69" name="Google Shape;369;p41: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370" name="Google Shape;370;p41: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39</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4: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6" name="Google Shape;126;p4: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27" name="Google Shape;127;p4: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5: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3" name="Google Shape;133;p5: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34" name="Google Shape;134;p5: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d3d4eca393_0_0: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0" name="Google Shape;140;gd3d4eca393_0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41" name="Google Shape;141;gd3d4eca393_0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7: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7" name="Google Shape;147;p7: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48" name="Google Shape;148;p7: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8: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4" name="Google Shape;154;p8: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55" name="Google Shape;155;p8: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10: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1" name="Google Shape;161;p10: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62" name="Google Shape;162;p10: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18"/>
        <p:cNvGrpSpPr/>
        <p:nvPr/>
      </p:nvGrpSpPr>
      <p:grpSpPr>
        <a:xfrm>
          <a:off x="0" y="0"/>
          <a:ext cx="0" cy="0"/>
          <a:chOff x="0" y="0"/>
          <a:chExt cx="0" cy="0"/>
        </a:xfrm>
      </p:grpSpPr>
      <p:sp>
        <p:nvSpPr>
          <p:cNvPr id="19" name="Google Shape;19;p2"/>
          <p:cNvSpPr/>
          <p:nvPr/>
        </p:nvSpPr>
        <p:spPr>
          <a:xfrm>
            <a:off x="25" y="0"/>
            <a:ext cx="12188700" cy="4311300"/>
          </a:xfrm>
          <a:prstGeom prst="rect">
            <a:avLst/>
          </a:prstGeom>
          <a:solidFill>
            <a:srgbClr val="1155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3175" y="4375350"/>
            <a:ext cx="12188700" cy="2482500"/>
          </a:xfrm>
          <a:prstGeom prst="rect">
            <a:avLst/>
          </a:prstGeom>
          <a:solidFill>
            <a:srgbClr val="CFE2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15" y="4311441"/>
            <a:ext cx="12188700" cy="63900"/>
          </a:xfrm>
          <a:prstGeom prst="rect">
            <a:avLst/>
          </a:prstGeom>
          <a:solidFill>
            <a:srgbClr val="E0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txBox="1">
            <a:spLocks noGrp="1"/>
          </p:cNvSpPr>
          <p:nvPr>
            <p:ph type="ctrTitle"/>
          </p:nvPr>
        </p:nvSpPr>
        <p:spPr>
          <a:xfrm>
            <a:off x="1097280" y="758952"/>
            <a:ext cx="10058400" cy="3566100"/>
          </a:xfrm>
          <a:prstGeom prst="rect">
            <a:avLst/>
          </a:prstGeom>
          <a:noFill/>
          <a:ln>
            <a:noFill/>
          </a:ln>
        </p:spPr>
        <p:txBody>
          <a:bodyPr spcFirstLastPara="1" wrap="square" lIns="91425" tIns="45700" rIns="91425" bIns="45700" anchor="b" anchorCtr="0">
            <a:normAutofit/>
          </a:bodyPr>
          <a:lstStyle>
            <a:lvl1pPr lvl="0" algn="l" rtl="0">
              <a:lnSpc>
                <a:spcPct val="85000"/>
              </a:lnSpc>
              <a:spcBef>
                <a:spcPts val="0"/>
              </a:spcBef>
              <a:spcAft>
                <a:spcPts val="0"/>
              </a:spcAft>
              <a:buSzPts val="8000"/>
              <a:buFont typeface="Quando"/>
              <a:buNone/>
              <a:defRPr sz="8000">
                <a:latin typeface="Quando"/>
                <a:ea typeface="Quando"/>
                <a:cs typeface="Quando"/>
                <a:sym typeface="Quando"/>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3" name="Google Shape;23;p2"/>
          <p:cNvSpPr txBox="1">
            <a:spLocks noGrp="1"/>
          </p:cNvSpPr>
          <p:nvPr>
            <p:ph type="subTitle" idx="1"/>
          </p:nvPr>
        </p:nvSpPr>
        <p:spPr>
          <a:xfrm>
            <a:off x="1100050" y="4547375"/>
            <a:ext cx="10058400" cy="1051200"/>
          </a:xfrm>
          <a:prstGeom prst="rect">
            <a:avLst/>
          </a:prstGeom>
          <a:noFill/>
          <a:ln>
            <a:noFill/>
          </a:ln>
        </p:spPr>
        <p:txBody>
          <a:bodyPr spcFirstLastPara="1" wrap="square" lIns="91425" tIns="45700" rIns="91425" bIns="45700" anchor="t" anchorCtr="0">
            <a:normAutofit/>
          </a:bodyPr>
          <a:lstStyle>
            <a:lvl1pPr lvl="0" algn="l" rtl="0">
              <a:lnSpc>
                <a:spcPct val="90000"/>
              </a:lnSpc>
              <a:spcBef>
                <a:spcPts val="1200"/>
              </a:spcBef>
              <a:spcAft>
                <a:spcPts val="0"/>
              </a:spcAft>
              <a:buSzPts val="2400"/>
              <a:buFont typeface="Nunito"/>
              <a:buNone/>
              <a:defRPr sz="2400" cap="none">
                <a:latin typeface="Nunito"/>
                <a:ea typeface="Nunito"/>
                <a:cs typeface="Nunito"/>
                <a:sym typeface="Nunito"/>
              </a:defRPr>
            </a:lvl1pPr>
            <a:lvl2pPr lvl="1" algn="ctr" rtl="0">
              <a:lnSpc>
                <a:spcPct val="90000"/>
              </a:lnSpc>
              <a:spcBef>
                <a:spcPts val="200"/>
              </a:spcBef>
              <a:spcAft>
                <a:spcPts val="0"/>
              </a:spcAft>
              <a:buSzPts val="2400"/>
              <a:buNone/>
              <a:defRPr sz="2400"/>
            </a:lvl2pPr>
            <a:lvl3pPr lvl="2" algn="ctr" rtl="0">
              <a:lnSpc>
                <a:spcPct val="90000"/>
              </a:lnSpc>
              <a:spcBef>
                <a:spcPts val="400"/>
              </a:spcBef>
              <a:spcAft>
                <a:spcPts val="0"/>
              </a:spcAft>
              <a:buSzPts val="2400"/>
              <a:buNone/>
              <a:defRPr sz="2400"/>
            </a:lvl3pPr>
            <a:lvl4pPr lvl="3" algn="ctr" rtl="0">
              <a:lnSpc>
                <a:spcPct val="90000"/>
              </a:lnSpc>
              <a:spcBef>
                <a:spcPts val="400"/>
              </a:spcBef>
              <a:spcAft>
                <a:spcPts val="0"/>
              </a:spcAft>
              <a:buSzPts val="2000"/>
              <a:buNone/>
              <a:defRPr sz="2000"/>
            </a:lvl4pPr>
            <a:lvl5pPr lvl="4" algn="ctr" rtl="0">
              <a:lnSpc>
                <a:spcPct val="90000"/>
              </a:lnSpc>
              <a:spcBef>
                <a:spcPts val="400"/>
              </a:spcBef>
              <a:spcAft>
                <a:spcPts val="0"/>
              </a:spcAft>
              <a:buSzPts val="2000"/>
              <a:buNone/>
              <a:defRPr sz="2000"/>
            </a:lvl5pPr>
            <a:lvl6pPr lvl="5" algn="ctr" rtl="0">
              <a:lnSpc>
                <a:spcPct val="90000"/>
              </a:lnSpc>
              <a:spcBef>
                <a:spcPts val="400"/>
              </a:spcBef>
              <a:spcAft>
                <a:spcPts val="0"/>
              </a:spcAft>
              <a:buSzPts val="2000"/>
              <a:buNone/>
              <a:defRPr sz="2000"/>
            </a:lvl6pPr>
            <a:lvl7pPr lvl="6" algn="ctr" rtl="0">
              <a:lnSpc>
                <a:spcPct val="90000"/>
              </a:lnSpc>
              <a:spcBef>
                <a:spcPts val="400"/>
              </a:spcBef>
              <a:spcAft>
                <a:spcPts val="0"/>
              </a:spcAft>
              <a:buSzPts val="2000"/>
              <a:buNone/>
              <a:defRPr sz="2000"/>
            </a:lvl7pPr>
            <a:lvl8pPr lvl="7" algn="ctr" rtl="0">
              <a:lnSpc>
                <a:spcPct val="90000"/>
              </a:lnSpc>
              <a:spcBef>
                <a:spcPts val="400"/>
              </a:spcBef>
              <a:spcAft>
                <a:spcPts val="0"/>
              </a:spcAft>
              <a:buSzPts val="2000"/>
              <a:buNone/>
              <a:defRPr sz="2000"/>
            </a:lvl8pPr>
            <a:lvl9pPr lvl="8" algn="ctr" rtl="0">
              <a:lnSpc>
                <a:spcPct val="90000"/>
              </a:lnSpc>
              <a:spcBef>
                <a:spcPts val="400"/>
              </a:spcBef>
              <a:spcAft>
                <a:spcPts val="400"/>
              </a:spcAft>
              <a:buSzPts val="2000"/>
              <a:buNone/>
              <a:defRPr sz="2000"/>
            </a:lvl9pPr>
          </a:lstStyle>
          <a:p>
            <a:endParaRPr/>
          </a:p>
        </p:txBody>
      </p:sp>
      <p:sp>
        <p:nvSpPr>
          <p:cNvPr id="24" name="Google Shape;24;p2"/>
          <p:cNvSpPr txBox="1">
            <a:spLocks noGrp="1"/>
          </p:cNvSpPr>
          <p:nvPr>
            <p:ph type="dt" idx="10"/>
          </p:nvPr>
        </p:nvSpPr>
        <p:spPr>
          <a:xfrm>
            <a:off x="1097280" y="6459785"/>
            <a:ext cx="24723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25" name="Google Shape;25;p2"/>
          <p:cNvSpPr txBox="1">
            <a:spLocks noGrp="1"/>
          </p:cNvSpPr>
          <p:nvPr>
            <p:ph type="sldNum" idx="12"/>
          </p:nvPr>
        </p:nvSpPr>
        <p:spPr>
          <a:xfrm>
            <a:off x="9900458" y="6459785"/>
            <a:ext cx="13119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26" name="Google Shape;26;p2"/>
          <p:cNvPicPr preferRelativeResize="0"/>
          <p:nvPr/>
        </p:nvPicPr>
        <p:blipFill>
          <a:blip r:embed="rId2">
            <a:alphaModFix/>
          </a:blip>
          <a:stretch>
            <a:fillRect/>
          </a:stretch>
        </p:blipFill>
        <p:spPr>
          <a:xfrm>
            <a:off x="5290375" y="6399869"/>
            <a:ext cx="1611260" cy="365100"/>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matchingName="Picture with Caption" type="picTx">
  <p:cSld name="PICTURE_WITH_CAPTION_TEXT">
    <p:spTree>
      <p:nvGrpSpPr>
        <p:cNvPr id="1" name="Shape 80"/>
        <p:cNvGrpSpPr/>
        <p:nvPr/>
      </p:nvGrpSpPr>
      <p:grpSpPr>
        <a:xfrm>
          <a:off x="0" y="0"/>
          <a:ext cx="0" cy="0"/>
          <a:chOff x="0" y="0"/>
          <a:chExt cx="0" cy="0"/>
        </a:xfrm>
      </p:grpSpPr>
      <p:sp>
        <p:nvSpPr>
          <p:cNvPr id="81" name="Google Shape;81;p11"/>
          <p:cNvSpPr/>
          <p:nvPr/>
        </p:nvSpPr>
        <p:spPr>
          <a:xfrm>
            <a:off x="0" y="4953000"/>
            <a:ext cx="12188700" cy="1905000"/>
          </a:xfrm>
          <a:prstGeom prst="rect">
            <a:avLst/>
          </a:prstGeom>
          <a:solidFill>
            <a:srgbClr val="134F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11"/>
          <p:cNvSpPr/>
          <p:nvPr/>
        </p:nvSpPr>
        <p:spPr>
          <a:xfrm>
            <a:off x="15" y="4915076"/>
            <a:ext cx="12188700" cy="63900"/>
          </a:xfrm>
          <a:prstGeom prst="rect">
            <a:avLst/>
          </a:prstGeom>
          <a:solidFill>
            <a:srgbClr val="FFD9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11"/>
          <p:cNvSpPr txBox="1">
            <a:spLocks noGrp="1"/>
          </p:cNvSpPr>
          <p:nvPr>
            <p:ph type="title"/>
          </p:nvPr>
        </p:nvSpPr>
        <p:spPr>
          <a:xfrm>
            <a:off x="1097280" y="5074920"/>
            <a:ext cx="10113600" cy="822900"/>
          </a:xfrm>
          <a:prstGeom prst="rect">
            <a:avLst/>
          </a:prstGeom>
          <a:noFill/>
          <a:ln>
            <a:noFill/>
          </a:ln>
        </p:spPr>
        <p:txBody>
          <a:bodyPr spcFirstLastPara="1" wrap="square" lIns="91425" tIns="0" rIns="91425" bIns="0" anchor="b" anchorCtr="0">
            <a:noAutofit/>
          </a:bodyPr>
          <a:lstStyle>
            <a:lvl1pPr lvl="0" algn="l" rtl="0">
              <a:lnSpc>
                <a:spcPct val="85000"/>
              </a:lnSpc>
              <a:spcBef>
                <a:spcPts val="0"/>
              </a:spcBef>
              <a:spcAft>
                <a:spcPts val="0"/>
              </a:spcAft>
              <a:buClr>
                <a:srgbClr val="FFFFFF"/>
              </a:buClr>
              <a:buSzPts val="3600"/>
              <a:buFont typeface="Calibri"/>
              <a:buNone/>
              <a:defRPr sz="3600" b="0">
                <a:solidFill>
                  <a:srgbClr val="FFFFFF"/>
                </a:solidFil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84" name="Google Shape;84;p11"/>
          <p:cNvSpPr>
            <a:spLocks noGrp="1"/>
          </p:cNvSpPr>
          <p:nvPr>
            <p:ph type="pic" idx="2"/>
          </p:nvPr>
        </p:nvSpPr>
        <p:spPr>
          <a:xfrm>
            <a:off x="15" y="0"/>
            <a:ext cx="12192000" cy="4915200"/>
          </a:xfrm>
          <a:prstGeom prst="rect">
            <a:avLst/>
          </a:prstGeom>
          <a:solidFill>
            <a:srgbClr val="A2C4C9"/>
          </a:solidFill>
          <a:ln>
            <a:noFill/>
          </a:ln>
        </p:spPr>
        <p:txBody>
          <a:bodyPr spcFirstLastPara="1" wrap="square" lIns="457200" tIns="457200" rIns="0" bIns="45700" anchor="t" anchorCtr="0">
            <a:noAutofit/>
          </a:bodyPr>
          <a:lstStyle>
            <a:lvl1pPr marR="0" lvl="0" algn="l" rtl="0">
              <a:lnSpc>
                <a:spcPct val="90000"/>
              </a:lnSpc>
              <a:spcBef>
                <a:spcPts val="1200"/>
              </a:spcBef>
              <a:spcAft>
                <a:spcPts val="0"/>
              </a:spcAft>
              <a:buClr>
                <a:srgbClr val="FFFFFF"/>
              </a:buClr>
              <a:buSzPts val="3200"/>
              <a:buFont typeface="Calibri"/>
              <a:buNone/>
              <a:defRPr sz="3200" b="0" i="0" u="none" strike="noStrike" cap="none">
                <a:solidFill>
                  <a:srgbClr val="FFFFFF"/>
                </a:solidFill>
                <a:latin typeface="Calibri"/>
                <a:ea typeface="Calibri"/>
                <a:cs typeface="Calibri"/>
                <a:sym typeface="Calibri"/>
              </a:defRPr>
            </a:lvl1pPr>
            <a:lvl2pPr marR="0" lvl="1" algn="l" rtl="0">
              <a:lnSpc>
                <a:spcPct val="90000"/>
              </a:lnSpc>
              <a:spcBef>
                <a:spcPts val="200"/>
              </a:spcBef>
              <a:spcAft>
                <a:spcPts val="0"/>
              </a:spcAft>
              <a:buClr>
                <a:schemeClr val="accent1"/>
              </a:buClr>
              <a:buSzPts val="2800"/>
              <a:buFont typeface="Calibri"/>
              <a:buNone/>
              <a:defRPr sz="2800" b="0" i="0" u="none" strike="noStrike" cap="none">
                <a:solidFill>
                  <a:srgbClr val="3F3F3F"/>
                </a:solidFill>
                <a:latin typeface="Calibri"/>
                <a:ea typeface="Calibri"/>
                <a:cs typeface="Calibri"/>
                <a:sym typeface="Calibri"/>
              </a:defRPr>
            </a:lvl2pPr>
            <a:lvl3pPr marR="0" lvl="2" algn="l" rtl="0">
              <a:lnSpc>
                <a:spcPct val="90000"/>
              </a:lnSpc>
              <a:spcBef>
                <a:spcPts val="400"/>
              </a:spcBef>
              <a:spcAft>
                <a:spcPts val="0"/>
              </a:spcAft>
              <a:buClr>
                <a:schemeClr val="accent1"/>
              </a:buClr>
              <a:buSzPts val="2400"/>
              <a:buFont typeface="Calibri"/>
              <a:buNone/>
              <a:defRPr sz="2400" b="0" i="0" u="none" strike="noStrike" cap="none">
                <a:solidFill>
                  <a:srgbClr val="3F3F3F"/>
                </a:solidFill>
                <a:latin typeface="Calibri"/>
                <a:ea typeface="Calibri"/>
                <a:cs typeface="Calibri"/>
                <a:sym typeface="Calibri"/>
              </a:defRPr>
            </a:lvl3pPr>
            <a:lvl4pPr marR="0" lvl="3" algn="l" rtl="0">
              <a:lnSpc>
                <a:spcPct val="90000"/>
              </a:lnSpc>
              <a:spcBef>
                <a:spcPts val="400"/>
              </a:spcBef>
              <a:spcAft>
                <a:spcPts val="0"/>
              </a:spcAft>
              <a:buClr>
                <a:schemeClr val="accent1"/>
              </a:buClr>
              <a:buSzPts val="2000"/>
              <a:buFont typeface="Calibri"/>
              <a:buNone/>
              <a:defRPr sz="2000" b="0" i="0" u="none" strike="noStrike" cap="none">
                <a:solidFill>
                  <a:srgbClr val="3F3F3F"/>
                </a:solidFill>
                <a:latin typeface="Calibri"/>
                <a:ea typeface="Calibri"/>
                <a:cs typeface="Calibri"/>
                <a:sym typeface="Calibri"/>
              </a:defRPr>
            </a:lvl4pPr>
            <a:lvl5pPr marR="0" lvl="4" algn="l" rtl="0">
              <a:lnSpc>
                <a:spcPct val="90000"/>
              </a:lnSpc>
              <a:spcBef>
                <a:spcPts val="400"/>
              </a:spcBef>
              <a:spcAft>
                <a:spcPts val="0"/>
              </a:spcAft>
              <a:buClr>
                <a:schemeClr val="accent1"/>
              </a:buClr>
              <a:buSzPts val="2000"/>
              <a:buFont typeface="Calibri"/>
              <a:buNone/>
              <a:defRPr sz="2000" b="0" i="0" u="none" strike="noStrike" cap="none">
                <a:solidFill>
                  <a:srgbClr val="3F3F3F"/>
                </a:solidFill>
                <a:latin typeface="Calibri"/>
                <a:ea typeface="Calibri"/>
                <a:cs typeface="Calibri"/>
                <a:sym typeface="Calibri"/>
              </a:defRPr>
            </a:lvl5pPr>
            <a:lvl6pPr marR="0" lvl="5" algn="l" rtl="0">
              <a:lnSpc>
                <a:spcPct val="90000"/>
              </a:lnSpc>
              <a:spcBef>
                <a:spcPts val="400"/>
              </a:spcBef>
              <a:spcAft>
                <a:spcPts val="0"/>
              </a:spcAft>
              <a:buClr>
                <a:schemeClr val="accent1"/>
              </a:buClr>
              <a:buSzPts val="2000"/>
              <a:buFont typeface="Calibri"/>
              <a:buNone/>
              <a:defRPr sz="2000" b="0" i="0" u="none" strike="noStrike" cap="none">
                <a:solidFill>
                  <a:srgbClr val="3F3F3F"/>
                </a:solidFill>
                <a:latin typeface="Calibri"/>
                <a:ea typeface="Calibri"/>
                <a:cs typeface="Calibri"/>
                <a:sym typeface="Calibri"/>
              </a:defRPr>
            </a:lvl6pPr>
            <a:lvl7pPr marR="0" lvl="6" algn="l" rtl="0">
              <a:lnSpc>
                <a:spcPct val="90000"/>
              </a:lnSpc>
              <a:spcBef>
                <a:spcPts val="400"/>
              </a:spcBef>
              <a:spcAft>
                <a:spcPts val="0"/>
              </a:spcAft>
              <a:buClr>
                <a:schemeClr val="accent1"/>
              </a:buClr>
              <a:buSzPts val="2000"/>
              <a:buFont typeface="Calibri"/>
              <a:buNone/>
              <a:defRPr sz="2000" b="0" i="0" u="none" strike="noStrike" cap="none">
                <a:solidFill>
                  <a:srgbClr val="3F3F3F"/>
                </a:solidFill>
                <a:latin typeface="Calibri"/>
                <a:ea typeface="Calibri"/>
                <a:cs typeface="Calibri"/>
                <a:sym typeface="Calibri"/>
              </a:defRPr>
            </a:lvl7pPr>
            <a:lvl8pPr marR="0" lvl="7" algn="l" rtl="0">
              <a:lnSpc>
                <a:spcPct val="90000"/>
              </a:lnSpc>
              <a:spcBef>
                <a:spcPts val="400"/>
              </a:spcBef>
              <a:spcAft>
                <a:spcPts val="0"/>
              </a:spcAft>
              <a:buClr>
                <a:schemeClr val="accent1"/>
              </a:buClr>
              <a:buSzPts val="2000"/>
              <a:buFont typeface="Calibri"/>
              <a:buNone/>
              <a:defRPr sz="2000" b="0" i="0" u="none" strike="noStrike" cap="none">
                <a:solidFill>
                  <a:srgbClr val="3F3F3F"/>
                </a:solidFill>
                <a:latin typeface="Calibri"/>
                <a:ea typeface="Calibri"/>
                <a:cs typeface="Calibri"/>
                <a:sym typeface="Calibri"/>
              </a:defRPr>
            </a:lvl8pPr>
            <a:lvl9pPr marR="0" lvl="8" algn="l" rtl="0">
              <a:lnSpc>
                <a:spcPct val="90000"/>
              </a:lnSpc>
              <a:spcBef>
                <a:spcPts val="400"/>
              </a:spcBef>
              <a:spcAft>
                <a:spcPts val="400"/>
              </a:spcAft>
              <a:buClr>
                <a:schemeClr val="accent1"/>
              </a:buClr>
              <a:buSzPts val="2000"/>
              <a:buFont typeface="Calibri"/>
              <a:buNone/>
              <a:defRPr sz="2000" b="0" i="0" u="none" strike="noStrike" cap="none">
                <a:solidFill>
                  <a:srgbClr val="3F3F3F"/>
                </a:solidFill>
                <a:latin typeface="Calibri"/>
                <a:ea typeface="Calibri"/>
                <a:cs typeface="Calibri"/>
                <a:sym typeface="Calibri"/>
              </a:defRPr>
            </a:lvl9pPr>
          </a:lstStyle>
          <a:p>
            <a:endParaRPr/>
          </a:p>
        </p:txBody>
      </p:sp>
      <p:sp>
        <p:nvSpPr>
          <p:cNvPr id="85" name="Google Shape;85;p11"/>
          <p:cNvSpPr txBox="1">
            <a:spLocks noGrp="1"/>
          </p:cNvSpPr>
          <p:nvPr>
            <p:ph type="body" idx="1"/>
          </p:nvPr>
        </p:nvSpPr>
        <p:spPr>
          <a:xfrm>
            <a:off x="1097280" y="5907024"/>
            <a:ext cx="10113300" cy="594300"/>
          </a:xfrm>
          <a:prstGeom prst="rect">
            <a:avLst/>
          </a:prstGeom>
          <a:noFill/>
          <a:ln>
            <a:noFill/>
          </a:ln>
        </p:spPr>
        <p:txBody>
          <a:bodyPr spcFirstLastPara="1" wrap="square" lIns="91425" tIns="0" rIns="91425" bIns="0" anchor="t" anchorCtr="0">
            <a:normAutofit/>
          </a:bodyPr>
          <a:lstStyle>
            <a:lvl1pPr marL="457200" lvl="0" indent="-228600" algn="l" rtl="0">
              <a:lnSpc>
                <a:spcPct val="90000"/>
              </a:lnSpc>
              <a:spcBef>
                <a:spcPts val="0"/>
              </a:spcBef>
              <a:spcAft>
                <a:spcPts val="0"/>
              </a:spcAft>
              <a:buSzPts val="1500"/>
              <a:buNone/>
              <a:defRPr sz="1500">
                <a:solidFill>
                  <a:srgbClr val="FFFFFF"/>
                </a:solidFill>
              </a:defRPr>
            </a:lvl1pPr>
            <a:lvl2pPr marL="914400" lvl="1" indent="-228600" algn="l" rtl="0">
              <a:lnSpc>
                <a:spcPct val="90000"/>
              </a:lnSpc>
              <a:spcBef>
                <a:spcPts val="600"/>
              </a:spcBef>
              <a:spcAft>
                <a:spcPts val="0"/>
              </a:spcAft>
              <a:buSzPts val="1200"/>
              <a:buNone/>
              <a:defRPr sz="1200"/>
            </a:lvl2pPr>
            <a:lvl3pPr marL="1371600" lvl="2" indent="-228600" algn="l" rtl="0">
              <a:lnSpc>
                <a:spcPct val="90000"/>
              </a:lnSpc>
              <a:spcBef>
                <a:spcPts val="400"/>
              </a:spcBef>
              <a:spcAft>
                <a:spcPts val="0"/>
              </a:spcAft>
              <a:buSzPts val="1000"/>
              <a:buNone/>
              <a:defRPr sz="1000"/>
            </a:lvl3pPr>
            <a:lvl4pPr marL="1828800" lvl="3" indent="-228600" algn="l" rtl="0">
              <a:lnSpc>
                <a:spcPct val="90000"/>
              </a:lnSpc>
              <a:spcBef>
                <a:spcPts val="400"/>
              </a:spcBef>
              <a:spcAft>
                <a:spcPts val="0"/>
              </a:spcAft>
              <a:buSzPts val="900"/>
              <a:buNone/>
              <a:defRPr sz="900"/>
            </a:lvl4pPr>
            <a:lvl5pPr marL="2286000" lvl="4" indent="-228600" algn="l" rtl="0">
              <a:lnSpc>
                <a:spcPct val="90000"/>
              </a:lnSpc>
              <a:spcBef>
                <a:spcPts val="400"/>
              </a:spcBef>
              <a:spcAft>
                <a:spcPts val="0"/>
              </a:spcAft>
              <a:buSzPts val="900"/>
              <a:buNone/>
              <a:defRPr sz="900"/>
            </a:lvl5pPr>
            <a:lvl6pPr marL="2743200" lvl="5" indent="-228600" algn="l" rtl="0">
              <a:lnSpc>
                <a:spcPct val="90000"/>
              </a:lnSpc>
              <a:spcBef>
                <a:spcPts val="400"/>
              </a:spcBef>
              <a:spcAft>
                <a:spcPts val="0"/>
              </a:spcAft>
              <a:buSzPts val="900"/>
              <a:buNone/>
              <a:defRPr sz="900"/>
            </a:lvl6pPr>
            <a:lvl7pPr marL="3200400" lvl="6" indent="-228600" algn="l" rtl="0">
              <a:lnSpc>
                <a:spcPct val="90000"/>
              </a:lnSpc>
              <a:spcBef>
                <a:spcPts val="400"/>
              </a:spcBef>
              <a:spcAft>
                <a:spcPts val="0"/>
              </a:spcAft>
              <a:buSzPts val="900"/>
              <a:buNone/>
              <a:defRPr sz="900"/>
            </a:lvl7pPr>
            <a:lvl8pPr marL="3657600" lvl="7" indent="-228600" algn="l" rtl="0">
              <a:lnSpc>
                <a:spcPct val="90000"/>
              </a:lnSpc>
              <a:spcBef>
                <a:spcPts val="400"/>
              </a:spcBef>
              <a:spcAft>
                <a:spcPts val="0"/>
              </a:spcAft>
              <a:buSzPts val="900"/>
              <a:buNone/>
              <a:defRPr sz="900"/>
            </a:lvl8pPr>
            <a:lvl9pPr marL="4114800" lvl="8" indent="-228600" algn="l" rtl="0">
              <a:lnSpc>
                <a:spcPct val="90000"/>
              </a:lnSpc>
              <a:spcBef>
                <a:spcPts val="400"/>
              </a:spcBef>
              <a:spcAft>
                <a:spcPts val="400"/>
              </a:spcAft>
              <a:buSzPts val="900"/>
              <a:buNone/>
              <a:defRPr sz="900"/>
            </a:lvl9pPr>
          </a:lstStyle>
          <a:p>
            <a:endParaRPr/>
          </a:p>
        </p:txBody>
      </p:sp>
      <p:sp>
        <p:nvSpPr>
          <p:cNvPr id="86" name="Google Shape;86;p11"/>
          <p:cNvSpPr txBox="1">
            <a:spLocks noGrp="1"/>
          </p:cNvSpPr>
          <p:nvPr>
            <p:ph type="dt" idx="10"/>
          </p:nvPr>
        </p:nvSpPr>
        <p:spPr>
          <a:xfrm>
            <a:off x="1097280" y="6459785"/>
            <a:ext cx="24723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87" name="Google Shape;87;p11"/>
          <p:cNvSpPr txBox="1">
            <a:spLocks noGrp="1"/>
          </p:cNvSpPr>
          <p:nvPr>
            <p:ph type="sldNum" idx="12"/>
          </p:nvPr>
        </p:nvSpPr>
        <p:spPr>
          <a:xfrm>
            <a:off x="9900458" y="6459785"/>
            <a:ext cx="13119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88" name="Google Shape;88;p11"/>
          <p:cNvPicPr preferRelativeResize="0"/>
          <p:nvPr/>
        </p:nvPicPr>
        <p:blipFill>
          <a:blip r:embed="rId2">
            <a:alphaModFix/>
          </a:blip>
          <a:stretch>
            <a:fillRect/>
          </a:stretch>
        </p:blipFill>
        <p:spPr>
          <a:xfrm>
            <a:off x="5290375" y="6399869"/>
            <a:ext cx="1611260" cy="365100"/>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89"/>
        <p:cNvGrpSpPr/>
        <p:nvPr/>
      </p:nvGrpSpPr>
      <p:grpSpPr>
        <a:xfrm>
          <a:off x="0" y="0"/>
          <a:ext cx="0" cy="0"/>
          <a:chOff x="0" y="0"/>
          <a:chExt cx="0" cy="0"/>
        </a:xfrm>
      </p:grpSpPr>
      <p:sp>
        <p:nvSpPr>
          <p:cNvPr id="90" name="Google Shape;90;p12"/>
          <p:cNvSpPr txBox="1">
            <a:spLocks noGrp="1"/>
          </p:cNvSpPr>
          <p:nvPr>
            <p:ph type="title"/>
          </p:nvPr>
        </p:nvSpPr>
        <p:spPr>
          <a:xfrm>
            <a:off x="1097280" y="286603"/>
            <a:ext cx="10058400" cy="1450800"/>
          </a:xfrm>
          <a:prstGeom prst="rect">
            <a:avLst/>
          </a:prstGeom>
          <a:noFill/>
          <a:ln>
            <a:noFill/>
          </a:ln>
        </p:spPr>
        <p:txBody>
          <a:bodyPr spcFirstLastPara="1" wrap="square" lIns="91425" tIns="45700" rIns="91425" bIns="45700" anchor="b" anchorCtr="0">
            <a:normAutofit/>
          </a:bodyPr>
          <a:lstStyle>
            <a:lvl1pPr lvl="0" algn="l" rtl="0">
              <a:lnSpc>
                <a:spcPct val="85000"/>
              </a:lnSpc>
              <a:spcBef>
                <a:spcPts val="0"/>
              </a:spcBef>
              <a:spcAft>
                <a:spcPts val="0"/>
              </a:spcAft>
              <a:buClr>
                <a:srgbClr val="3F3F3F"/>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91" name="Google Shape;91;p12"/>
          <p:cNvSpPr txBox="1">
            <a:spLocks noGrp="1"/>
          </p:cNvSpPr>
          <p:nvPr>
            <p:ph type="body" idx="1"/>
          </p:nvPr>
        </p:nvSpPr>
        <p:spPr>
          <a:xfrm rot="5400000">
            <a:off x="4114830" y="-1171816"/>
            <a:ext cx="4023300" cy="10058400"/>
          </a:xfrm>
          <a:prstGeom prst="rect">
            <a:avLst/>
          </a:prstGeom>
          <a:noFill/>
          <a:ln>
            <a:noFill/>
          </a:ln>
        </p:spPr>
        <p:txBody>
          <a:bodyPr spcFirstLastPara="1" wrap="square" lIns="45700" tIns="0" rIns="45700" bIns="0" anchor="t" anchorCtr="0">
            <a:normAutofit/>
          </a:bodyPr>
          <a:lstStyle>
            <a:lvl1pPr marL="457200" lvl="0" indent="-342900" algn="l" rtl="0">
              <a:lnSpc>
                <a:spcPct val="90000"/>
              </a:lnSpc>
              <a:spcBef>
                <a:spcPts val="1200"/>
              </a:spcBef>
              <a:spcAft>
                <a:spcPts val="0"/>
              </a:spcAft>
              <a:buSzPts val="1800"/>
              <a:buChar char=" "/>
              <a:defRPr/>
            </a:lvl1pPr>
            <a:lvl2pPr marL="914400" lvl="1" indent="-342900" algn="l" rtl="0">
              <a:lnSpc>
                <a:spcPct val="90000"/>
              </a:lnSpc>
              <a:spcBef>
                <a:spcPts val="200"/>
              </a:spcBef>
              <a:spcAft>
                <a:spcPts val="0"/>
              </a:spcAft>
              <a:buSzPts val="1800"/>
              <a:buChar char="◦"/>
              <a:defRPr/>
            </a:lvl2pPr>
            <a:lvl3pPr marL="1371600" lvl="2" indent="-342900" algn="l" rtl="0">
              <a:lnSpc>
                <a:spcPct val="90000"/>
              </a:lnSpc>
              <a:spcBef>
                <a:spcPts val="400"/>
              </a:spcBef>
              <a:spcAft>
                <a:spcPts val="0"/>
              </a:spcAft>
              <a:buSzPts val="1800"/>
              <a:buChar char="◦"/>
              <a:defRPr/>
            </a:lvl3pPr>
            <a:lvl4pPr marL="1828800" lvl="3" indent="-342900" algn="l" rtl="0">
              <a:lnSpc>
                <a:spcPct val="90000"/>
              </a:lnSpc>
              <a:spcBef>
                <a:spcPts val="400"/>
              </a:spcBef>
              <a:spcAft>
                <a:spcPts val="0"/>
              </a:spcAft>
              <a:buSzPts val="1800"/>
              <a:buChar char="◦"/>
              <a:defRPr/>
            </a:lvl4pPr>
            <a:lvl5pPr marL="2286000" lvl="4" indent="-342900" algn="l" rtl="0">
              <a:lnSpc>
                <a:spcPct val="90000"/>
              </a:lnSpc>
              <a:spcBef>
                <a:spcPts val="400"/>
              </a:spcBef>
              <a:spcAft>
                <a:spcPts val="0"/>
              </a:spcAft>
              <a:buSzPts val="1800"/>
              <a:buChar char="◦"/>
              <a:defRPr/>
            </a:lvl5pPr>
            <a:lvl6pPr marL="2743200" lvl="5" indent="-342900" algn="l" rtl="0">
              <a:lnSpc>
                <a:spcPct val="90000"/>
              </a:lnSpc>
              <a:spcBef>
                <a:spcPts val="400"/>
              </a:spcBef>
              <a:spcAft>
                <a:spcPts val="0"/>
              </a:spcAft>
              <a:buSzPts val="1800"/>
              <a:buChar char="◦"/>
              <a:defRPr/>
            </a:lvl6pPr>
            <a:lvl7pPr marL="3200400" lvl="6" indent="-342900" algn="l" rtl="0">
              <a:lnSpc>
                <a:spcPct val="90000"/>
              </a:lnSpc>
              <a:spcBef>
                <a:spcPts val="400"/>
              </a:spcBef>
              <a:spcAft>
                <a:spcPts val="0"/>
              </a:spcAft>
              <a:buSzPts val="1800"/>
              <a:buChar char="◦"/>
              <a:defRPr/>
            </a:lvl7pPr>
            <a:lvl8pPr marL="3657600" lvl="7" indent="-342900" algn="l" rtl="0">
              <a:lnSpc>
                <a:spcPct val="90000"/>
              </a:lnSpc>
              <a:spcBef>
                <a:spcPts val="400"/>
              </a:spcBef>
              <a:spcAft>
                <a:spcPts val="0"/>
              </a:spcAft>
              <a:buSzPts val="1800"/>
              <a:buChar char="◦"/>
              <a:defRPr/>
            </a:lvl8pPr>
            <a:lvl9pPr marL="4114800" lvl="8" indent="-342900" algn="l" rtl="0">
              <a:lnSpc>
                <a:spcPct val="90000"/>
              </a:lnSpc>
              <a:spcBef>
                <a:spcPts val="400"/>
              </a:spcBef>
              <a:spcAft>
                <a:spcPts val="400"/>
              </a:spcAft>
              <a:buSzPts val="1800"/>
              <a:buChar char="◦"/>
              <a:defRPr/>
            </a:lvl9pPr>
          </a:lstStyle>
          <a:p>
            <a:endParaRPr/>
          </a:p>
        </p:txBody>
      </p:sp>
      <p:sp>
        <p:nvSpPr>
          <p:cNvPr id="92" name="Google Shape;92;p12"/>
          <p:cNvSpPr txBox="1">
            <a:spLocks noGrp="1"/>
          </p:cNvSpPr>
          <p:nvPr>
            <p:ph type="dt" idx="10"/>
          </p:nvPr>
        </p:nvSpPr>
        <p:spPr>
          <a:xfrm>
            <a:off x="1097280" y="6459785"/>
            <a:ext cx="24723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93" name="Google Shape;93;p12"/>
          <p:cNvSpPr txBox="1">
            <a:spLocks noGrp="1"/>
          </p:cNvSpPr>
          <p:nvPr>
            <p:ph type="sldNum" idx="12"/>
          </p:nvPr>
        </p:nvSpPr>
        <p:spPr>
          <a:xfrm>
            <a:off x="9900458" y="6459785"/>
            <a:ext cx="13119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Vertical Title and Text" type="vertTitleAndTx">
  <p:cSld name="VERTICAL_TITLE_AND_VERTICAL_TEXT">
    <p:spTree>
      <p:nvGrpSpPr>
        <p:cNvPr id="1" name="Shape 94"/>
        <p:cNvGrpSpPr/>
        <p:nvPr/>
      </p:nvGrpSpPr>
      <p:grpSpPr>
        <a:xfrm>
          <a:off x="0" y="0"/>
          <a:ext cx="0" cy="0"/>
          <a:chOff x="0" y="0"/>
          <a:chExt cx="0" cy="0"/>
        </a:xfrm>
      </p:grpSpPr>
      <p:sp>
        <p:nvSpPr>
          <p:cNvPr id="95" name="Google Shape;95;p13"/>
          <p:cNvSpPr/>
          <p:nvPr/>
        </p:nvSpPr>
        <p:spPr>
          <a:xfrm>
            <a:off x="3175" y="6400800"/>
            <a:ext cx="12188700" cy="457200"/>
          </a:xfrm>
          <a:prstGeom prst="rect">
            <a:avLst/>
          </a:prstGeom>
          <a:solidFill>
            <a:srgbClr val="134F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13"/>
          <p:cNvSpPr/>
          <p:nvPr/>
        </p:nvSpPr>
        <p:spPr>
          <a:xfrm>
            <a:off x="15" y="6334316"/>
            <a:ext cx="12188700" cy="63900"/>
          </a:xfrm>
          <a:prstGeom prst="rect">
            <a:avLst/>
          </a:prstGeom>
          <a:solidFill>
            <a:srgbClr val="FFD9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13"/>
          <p:cNvSpPr txBox="1">
            <a:spLocks noGrp="1"/>
          </p:cNvSpPr>
          <p:nvPr>
            <p:ph type="title"/>
          </p:nvPr>
        </p:nvSpPr>
        <p:spPr>
          <a:xfrm rot="5400000">
            <a:off x="7159350" y="1977852"/>
            <a:ext cx="5760000" cy="2628900"/>
          </a:xfrm>
          <a:prstGeom prst="rect">
            <a:avLst/>
          </a:prstGeom>
          <a:noFill/>
          <a:ln>
            <a:noFill/>
          </a:ln>
        </p:spPr>
        <p:txBody>
          <a:bodyPr spcFirstLastPara="1" wrap="square" lIns="91425" tIns="45700" rIns="91425" bIns="45700" anchor="b" anchorCtr="0">
            <a:normAutofit/>
          </a:bodyPr>
          <a:lstStyle>
            <a:lvl1pPr lvl="0" algn="l" rtl="0">
              <a:lnSpc>
                <a:spcPct val="85000"/>
              </a:lnSpc>
              <a:spcBef>
                <a:spcPts val="0"/>
              </a:spcBef>
              <a:spcAft>
                <a:spcPts val="0"/>
              </a:spcAft>
              <a:buClr>
                <a:srgbClr val="3F3F3F"/>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98" name="Google Shape;98;p13"/>
          <p:cNvSpPr txBox="1">
            <a:spLocks noGrp="1"/>
          </p:cNvSpPr>
          <p:nvPr>
            <p:ph type="body" idx="1"/>
          </p:nvPr>
        </p:nvSpPr>
        <p:spPr>
          <a:xfrm rot="5400000">
            <a:off x="1825350" y="-574848"/>
            <a:ext cx="5760000" cy="7734300"/>
          </a:xfrm>
          <a:prstGeom prst="rect">
            <a:avLst/>
          </a:prstGeom>
          <a:noFill/>
          <a:ln>
            <a:noFill/>
          </a:ln>
        </p:spPr>
        <p:txBody>
          <a:bodyPr spcFirstLastPara="1" wrap="square" lIns="45700" tIns="0" rIns="45700" bIns="0" anchor="t" anchorCtr="0">
            <a:normAutofit/>
          </a:bodyPr>
          <a:lstStyle>
            <a:lvl1pPr marL="457200" lvl="0" indent="-342900" algn="l" rtl="0">
              <a:lnSpc>
                <a:spcPct val="90000"/>
              </a:lnSpc>
              <a:spcBef>
                <a:spcPts val="1200"/>
              </a:spcBef>
              <a:spcAft>
                <a:spcPts val="0"/>
              </a:spcAft>
              <a:buSzPts val="1800"/>
              <a:buChar char=" "/>
              <a:defRPr/>
            </a:lvl1pPr>
            <a:lvl2pPr marL="914400" lvl="1" indent="-342900" algn="l" rtl="0">
              <a:lnSpc>
                <a:spcPct val="90000"/>
              </a:lnSpc>
              <a:spcBef>
                <a:spcPts val="200"/>
              </a:spcBef>
              <a:spcAft>
                <a:spcPts val="0"/>
              </a:spcAft>
              <a:buSzPts val="1800"/>
              <a:buChar char="◦"/>
              <a:defRPr/>
            </a:lvl2pPr>
            <a:lvl3pPr marL="1371600" lvl="2" indent="-342900" algn="l" rtl="0">
              <a:lnSpc>
                <a:spcPct val="90000"/>
              </a:lnSpc>
              <a:spcBef>
                <a:spcPts val="400"/>
              </a:spcBef>
              <a:spcAft>
                <a:spcPts val="0"/>
              </a:spcAft>
              <a:buSzPts val="1800"/>
              <a:buChar char="◦"/>
              <a:defRPr/>
            </a:lvl3pPr>
            <a:lvl4pPr marL="1828800" lvl="3" indent="-342900" algn="l" rtl="0">
              <a:lnSpc>
                <a:spcPct val="90000"/>
              </a:lnSpc>
              <a:spcBef>
                <a:spcPts val="400"/>
              </a:spcBef>
              <a:spcAft>
                <a:spcPts val="0"/>
              </a:spcAft>
              <a:buSzPts val="1800"/>
              <a:buChar char="◦"/>
              <a:defRPr/>
            </a:lvl4pPr>
            <a:lvl5pPr marL="2286000" lvl="4" indent="-342900" algn="l" rtl="0">
              <a:lnSpc>
                <a:spcPct val="90000"/>
              </a:lnSpc>
              <a:spcBef>
                <a:spcPts val="400"/>
              </a:spcBef>
              <a:spcAft>
                <a:spcPts val="0"/>
              </a:spcAft>
              <a:buSzPts val="1800"/>
              <a:buChar char="◦"/>
              <a:defRPr/>
            </a:lvl5pPr>
            <a:lvl6pPr marL="2743200" lvl="5" indent="-342900" algn="l" rtl="0">
              <a:lnSpc>
                <a:spcPct val="90000"/>
              </a:lnSpc>
              <a:spcBef>
                <a:spcPts val="400"/>
              </a:spcBef>
              <a:spcAft>
                <a:spcPts val="0"/>
              </a:spcAft>
              <a:buSzPts val="1800"/>
              <a:buChar char="◦"/>
              <a:defRPr/>
            </a:lvl6pPr>
            <a:lvl7pPr marL="3200400" lvl="6" indent="-342900" algn="l" rtl="0">
              <a:lnSpc>
                <a:spcPct val="90000"/>
              </a:lnSpc>
              <a:spcBef>
                <a:spcPts val="400"/>
              </a:spcBef>
              <a:spcAft>
                <a:spcPts val="0"/>
              </a:spcAft>
              <a:buSzPts val="1800"/>
              <a:buChar char="◦"/>
              <a:defRPr/>
            </a:lvl7pPr>
            <a:lvl8pPr marL="3657600" lvl="7" indent="-342900" algn="l" rtl="0">
              <a:lnSpc>
                <a:spcPct val="90000"/>
              </a:lnSpc>
              <a:spcBef>
                <a:spcPts val="400"/>
              </a:spcBef>
              <a:spcAft>
                <a:spcPts val="0"/>
              </a:spcAft>
              <a:buSzPts val="1800"/>
              <a:buChar char="◦"/>
              <a:defRPr/>
            </a:lvl8pPr>
            <a:lvl9pPr marL="4114800" lvl="8" indent="-342900" algn="l" rtl="0">
              <a:lnSpc>
                <a:spcPct val="90000"/>
              </a:lnSpc>
              <a:spcBef>
                <a:spcPts val="400"/>
              </a:spcBef>
              <a:spcAft>
                <a:spcPts val="400"/>
              </a:spcAft>
              <a:buSzPts val="1800"/>
              <a:buChar char="◦"/>
              <a:defRPr/>
            </a:lvl9pPr>
          </a:lstStyle>
          <a:p>
            <a:endParaRPr/>
          </a:p>
        </p:txBody>
      </p:sp>
      <p:sp>
        <p:nvSpPr>
          <p:cNvPr id="99" name="Google Shape;99;p13"/>
          <p:cNvSpPr txBox="1">
            <a:spLocks noGrp="1"/>
          </p:cNvSpPr>
          <p:nvPr>
            <p:ph type="dt" idx="10"/>
          </p:nvPr>
        </p:nvSpPr>
        <p:spPr>
          <a:xfrm>
            <a:off x="1097280" y="6459785"/>
            <a:ext cx="24723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00" name="Google Shape;100;p13"/>
          <p:cNvSpPr txBox="1">
            <a:spLocks noGrp="1"/>
          </p:cNvSpPr>
          <p:nvPr>
            <p:ph type="sldNum" idx="12"/>
          </p:nvPr>
        </p:nvSpPr>
        <p:spPr>
          <a:xfrm>
            <a:off x="9900458" y="6459785"/>
            <a:ext cx="13119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101" name="Google Shape;101;p13"/>
          <p:cNvPicPr preferRelativeResize="0"/>
          <p:nvPr/>
        </p:nvPicPr>
        <p:blipFill>
          <a:blip r:embed="rId2">
            <a:alphaModFix/>
          </a:blip>
          <a:stretch>
            <a:fillRect/>
          </a:stretch>
        </p:blipFill>
        <p:spPr>
          <a:xfrm>
            <a:off x="5290375" y="6399869"/>
            <a:ext cx="1611260" cy="36510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Section Header" type="secHead">
  <p:cSld name="SECTION_HEADER">
    <p:bg>
      <p:bgPr>
        <a:solidFill>
          <a:schemeClr val="lt1"/>
        </a:solidFill>
        <a:effectLst/>
      </p:bgPr>
    </p:bg>
    <p:spTree>
      <p:nvGrpSpPr>
        <p:cNvPr id="1" name="Shape 27"/>
        <p:cNvGrpSpPr/>
        <p:nvPr/>
      </p:nvGrpSpPr>
      <p:grpSpPr>
        <a:xfrm>
          <a:off x="0" y="0"/>
          <a:ext cx="0" cy="0"/>
          <a:chOff x="0" y="0"/>
          <a:chExt cx="0" cy="0"/>
        </a:xfrm>
      </p:grpSpPr>
      <p:sp>
        <p:nvSpPr>
          <p:cNvPr id="28" name="Google Shape;28;p3"/>
          <p:cNvSpPr/>
          <p:nvPr/>
        </p:nvSpPr>
        <p:spPr>
          <a:xfrm>
            <a:off x="3175" y="0"/>
            <a:ext cx="12188700" cy="6858000"/>
          </a:xfrm>
          <a:prstGeom prst="rect">
            <a:avLst/>
          </a:prstGeom>
          <a:solidFill>
            <a:srgbClr val="1155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3"/>
          <p:cNvSpPr/>
          <p:nvPr/>
        </p:nvSpPr>
        <p:spPr>
          <a:xfrm>
            <a:off x="1182175" y="4311450"/>
            <a:ext cx="11006700" cy="63900"/>
          </a:xfrm>
          <a:prstGeom prst="rect">
            <a:avLst/>
          </a:prstGeom>
          <a:solidFill>
            <a:srgbClr val="E0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3"/>
          <p:cNvSpPr txBox="1">
            <a:spLocks noGrp="1"/>
          </p:cNvSpPr>
          <p:nvPr>
            <p:ph type="title"/>
          </p:nvPr>
        </p:nvSpPr>
        <p:spPr>
          <a:xfrm>
            <a:off x="1097280" y="758952"/>
            <a:ext cx="10058400" cy="3566100"/>
          </a:xfrm>
          <a:prstGeom prst="rect">
            <a:avLst/>
          </a:prstGeom>
          <a:noFill/>
          <a:ln>
            <a:noFill/>
          </a:ln>
        </p:spPr>
        <p:txBody>
          <a:bodyPr spcFirstLastPara="1" wrap="square" lIns="91425" tIns="45700" rIns="91425" bIns="45700" anchor="b" anchorCtr="0">
            <a:normAutofit/>
          </a:bodyPr>
          <a:lstStyle>
            <a:lvl1pPr lvl="0" algn="l" rtl="0">
              <a:lnSpc>
                <a:spcPct val="85000"/>
              </a:lnSpc>
              <a:spcBef>
                <a:spcPts val="0"/>
              </a:spcBef>
              <a:spcAft>
                <a:spcPts val="0"/>
              </a:spcAft>
              <a:buClr>
                <a:srgbClr val="FFFFFF"/>
              </a:buClr>
              <a:buSzPts val="8000"/>
              <a:buFont typeface="Calibri"/>
              <a:buNone/>
              <a:defRPr sz="8000" b="1">
                <a:solidFill>
                  <a:srgbClr val="FFFFFF"/>
                </a:solidFil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31" name="Google Shape;31;p3"/>
          <p:cNvSpPr txBox="1">
            <a:spLocks noGrp="1"/>
          </p:cNvSpPr>
          <p:nvPr>
            <p:ph type="body" idx="1"/>
          </p:nvPr>
        </p:nvSpPr>
        <p:spPr>
          <a:xfrm>
            <a:off x="1097280" y="4453128"/>
            <a:ext cx="10058400" cy="1143000"/>
          </a:xfrm>
          <a:prstGeom prst="rect">
            <a:avLst/>
          </a:prstGeom>
          <a:noFill/>
          <a:ln>
            <a:noFill/>
          </a:ln>
        </p:spPr>
        <p:txBody>
          <a:bodyPr spcFirstLastPara="1" wrap="square" lIns="91425" tIns="45700" rIns="91425" bIns="45700" anchor="t" anchorCtr="0">
            <a:normAutofit/>
          </a:bodyPr>
          <a:lstStyle>
            <a:lvl1pPr marL="457200" lvl="0" indent="-228600" algn="l" rtl="0">
              <a:lnSpc>
                <a:spcPct val="90000"/>
              </a:lnSpc>
              <a:spcBef>
                <a:spcPts val="1200"/>
              </a:spcBef>
              <a:spcAft>
                <a:spcPts val="0"/>
              </a:spcAft>
              <a:buClr>
                <a:srgbClr val="FFFFFF"/>
              </a:buClr>
              <a:buSzPts val="2400"/>
              <a:buNone/>
              <a:defRPr sz="2400" cap="none">
                <a:solidFill>
                  <a:srgbClr val="FFFFFF"/>
                </a:solidFill>
                <a:latin typeface="Calibri"/>
                <a:ea typeface="Calibri"/>
                <a:cs typeface="Calibri"/>
                <a:sym typeface="Calibri"/>
              </a:defRPr>
            </a:lvl1pPr>
            <a:lvl2pPr marL="914400" lvl="1" indent="-228600" algn="l" rtl="0">
              <a:lnSpc>
                <a:spcPct val="90000"/>
              </a:lnSpc>
              <a:spcBef>
                <a:spcPts val="200"/>
              </a:spcBef>
              <a:spcAft>
                <a:spcPts val="0"/>
              </a:spcAft>
              <a:buClr>
                <a:srgbClr val="FFFFFF"/>
              </a:buClr>
              <a:buSzPts val="1800"/>
              <a:buNone/>
              <a:defRPr sz="1800">
                <a:solidFill>
                  <a:srgbClr val="FFFFFF"/>
                </a:solidFill>
              </a:defRPr>
            </a:lvl2pPr>
            <a:lvl3pPr marL="1371600" lvl="2" indent="-228600" algn="l" rtl="0">
              <a:lnSpc>
                <a:spcPct val="90000"/>
              </a:lnSpc>
              <a:spcBef>
                <a:spcPts val="400"/>
              </a:spcBef>
              <a:spcAft>
                <a:spcPts val="0"/>
              </a:spcAft>
              <a:buClr>
                <a:srgbClr val="FFFFFF"/>
              </a:buClr>
              <a:buSzPts val="1600"/>
              <a:buNone/>
              <a:defRPr sz="1600">
                <a:solidFill>
                  <a:srgbClr val="FFFFFF"/>
                </a:solidFill>
              </a:defRPr>
            </a:lvl3pPr>
            <a:lvl4pPr marL="1828800" lvl="3" indent="-228600" algn="l" rtl="0">
              <a:lnSpc>
                <a:spcPct val="90000"/>
              </a:lnSpc>
              <a:spcBef>
                <a:spcPts val="400"/>
              </a:spcBef>
              <a:spcAft>
                <a:spcPts val="0"/>
              </a:spcAft>
              <a:buClr>
                <a:srgbClr val="FFFFFF"/>
              </a:buClr>
              <a:buSzPts val="1400"/>
              <a:buNone/>
              <a:defRPr sz="1400">
                <a:solidFill>
                  <a:srgbClr val="FFFFFF"/>
                </a:solidFill>
              </a:defRPr>
            </a:lvl4pPr>
            <a:lvl5pPr marL="2286000" lvl="4" indent="-228600" algn="l" rtl="0">
              <a:lnSpc>
                <a:spcPct val="90000"/>
              </a:lnSpc>
              <a:spcBef>
                <a:spcPts val="400"/>
              </a:spcBef>
              <a:spcAft>
                <a:spcPts val="0"/>
              </a:spcAft>
              <a:buClr>
                <a:srgbClr val="FFFFFF"/>
              </a:buClr>
              <a:buSzPts val="1400"/>
              <a:buNone/>
              <a:defRPr sz="1400">
                <a:solidFill>
                  <a:srgbClr val="FFFFFF"/>
                </a:solidFill>
              </a:defRPr>
            </a:lvl5pPr>
            <a:lvl6pPr marL="2743200" lvl="5" indent="-228600" algn="l" rtl="0">
              <a:lnSpc>
                <a:spcPct val="90000"/>
              </a:lnSpc>
              <a:spcBef>
                <a:spcPts val="400"/>
              </a:spcBef>
              <a:spcAft>
                <a:spcPts val="0"/>
              </a:spcAft>
              <a:buClr>
                <a:srgbClr val="FFFFFF"/>
              </a:buClr>
              <a:buSzPts val="1400"/>
              <a:buNone/>
              <a:defRPr sz="1400">
                <a:solidFill>
                  <a:srgbClr val="FFFFFF"/>
                </a:solidFill>
              </a:defRPr>
            </a:lvl6pPr>
            <a:lvl7pPr marL="3200400" lvl="6" indent="-228600" algn="l" rtl="0">
              <a:lnSpc>
                <a:spcPct val="90000"/>
              </a:lnSpc>
              <a:spcBef>
                <a:spcPts val="400"/>
              </a:spcBef>
              <a:spcAft>
                <a:spcPts val="0"/>
              </a:spcAft>
              <a:buClr>
                <a:srgbClr val="FFFFFF"/>
              </a:buClr>
              <a:buSzPts val="1400"/>
              <a:buNone/>
              <a:defRPr sz="1400">
                <a:solidFill>
                  <a:srgbClr val="FFFFFF"/>
                </a:solidFill>
              </a:defRPr>
            </a:lvl7pPr>
            <a:lvl8pPr marL="3657600" lvl="7" indent="-228600" algn="l" rtl="0">
              <a:lnSpc>
                <a:spcPct val="90000"/>
              </a:lnSpc>
              <a:spcBef>
                <a:spcPts val="400"/>
              </a:spcBef>
              <a:spcAft>
                <a:spcPts val="0"/>
              </a:spcAft>
              <a:buClr>
                <a:srgbClr val="FFFFFF"/>
              </a:buClr>
              <a:buSzPts val="1400"/>
              <a:buNone/>
              <a:defRPr sz="1400">
                <a:solidFill>
                  <a:srgbClr val="FFFFFF"/>
                </a:solidFill>
              </a:defRPr>
            </a:lvl8pPr>
            <a:lvl9pPr marL="4114800" lvl="8" indent="-228600" algn="l" rtl="0">
              <a:lnSpc>
                <a:spcPct val="90000"/>
              </a:lnSpc>
              <a:spcBef>
                <a:spcPts val="400"/>
              </a:spcBef>
              <a:spcAft>
                <a:spcPts val="400"/>
              </a:spcAft>
              <a:buClr>
                <a:srgbClr val="FFFFFF"/>
              </a:buClr>
              <a:buSzPts val="1400"/>
              <a:buNone/>
              <a:defRPr sz="1400">
                <a:solidFill>
                  <a:srgbClr val="FFFFFF"/>
                </a:solidFill>
              </a:defRPr>
            </a:lvl9pPr>
          </a:lstStyle>
          <a:p>
            <a:endParaRPr/>
          </a:p>
        </p:txBody>
      </p:sp>
      <p:sp>
        <p:nvSpPr>
          <p:cNvPr id="32" name="Google Shape;32;p3"/>
          <p:cNvSpPr txBox="1">
            <a:spLocks noGrp="1"/>
          </p:cNvSpPr>
          <p:nvPr>
            <p:ph type="dt" idx="10"/>
          </p:nvPr>
        </p:nvSpPr>
        <p:spPr>
          <a:xfrm>
            <a:off x="1097280" y="6459785"/>
            <a:ext cx="24723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33" name="Google Shape;33;p3"/>
          <p:cNvSpPr txBox="1">
            <a:spLocks noGrp="1"/>
          </p:cNvSpPr>
          <p:nvPr>
            <p:ph type="sldNum" idx="12"/>
          </p:nvPr>
        </p:nvSpPr>
        <p:spPr>
          <a:xfrm>
            <a:off x="9900458" y="6459785"/>
            <a:ext cx="13119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34" name="Google Shape;34;p3"/>
          <p:cNvPicPr preferRelativeResize="0"/>
          <p:nvPr/>
        </p:nvPicPr>
        <p:blipFill>
          <a:blip r:embed="rId2">
            <a:alphaModFix/>
          </a:blip>
          <a:stretch>
            <a:fillRect/>
          </a:stretch>
        </p:blipFill>
        <p:spPr>
          <a:xfrm>
            <a:off x="5290375" y="6399869"/>
            <a:ext cx="1611260" cy="365100"/>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35"/>
        <p:cNvGrpSpPr/>
        <p:nvPr/>
      </p:nvGrpSpPr>
      <p:grpSpPr>
        <a:xfrm>
          <a:off x="0" y="0"/>
          <a:ext cx="0" cy="0"/>
          <a:chOff x="0" y="0"/>
          <a:chExt cx="0" cy="0"/>
        </a:xfrm>
      </p:grpSpPr>
      <p:sp>
        <p:nvSpPr>
          <p:cNvPr id="36" name="Google Shape;36;p4"/>
          <p:cNvSpPr txBox="1">
            <a:spLocks noGrp="1"/>
          </p:cNvSpPr>
          <p:nvPr>
            <p:ph type="title"/>
          </p:nvPr>
        </p:nvSpPr>
        <p:spPr>
          <a:xfrm>
            <a:off x="1097280" y="286603"/>
            <a:ext cx="10058400" cy="1450800"/>
          </a:xfrm>
          <a:prstGeom prst="rect">
            <a:avLst/>
          </a:prstGeom>
          <a:noFill/>
          <a:ln>
            <a:noFill/>
          </a:ln>
        </p:spPr>
        <p:txBody>
          <a:bodyPr spcFirstLastPara="1" wrap="square" lIns="91425" tIns="45700" rIns="91425" bIns="45700" anchor="b" anchorCtr="0">
            <a:normAutofit/>
          </a:bodyPr>
          <a:lstStyle>
            <a:lvl1pPr lvl="0" algn="l" rtl="0">
              <a:lnSpc>
                <a:spcPct val="85000"/>
              </a:lnSpc>
              <a:spcBef>
                <a:spcPts val="0"/>
              </a:spcBef>
              <a:spcAft>
                <a:spcPts val="0"/>
              </a:spcAft>
              <a:buClr>
                <a:srgbClr val="3F3F3F"/>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37" name="Google Shape;37;p4"/>
          <p:cNvSpPr txBox="1">
            <a:spLocks noGrp="1"/>
          </p:cNvSpPr>
          <p:nvPr>
            <p:ph type="body" idx="1"/>
          </p:nvPr>
        </p:nvSpPr>
        <p:spPr>
          <a:xfrm>
            <a:off x="1097280" y="1845734"/>
            <a:ext cx="10058400" cy="4023300"/>
          </a:xfrm>
          <a:prstGeom prst="rect">
            <a:avLst/>
          </a:prstGeom>
          <a:noFill/>
          <a:ln>
            <a:noFill/>
          </a:ln>
        </p:spPr>
        <p:txBody>
          <a:bodyPr spcFirstLastPara="1" wrap="square" lIns="0" tIns="45700" rIns="0" bIns="45700" anchor="t" anchorCtr="0">
            <a:normAutofit/>
          </a:bodyPr>
          <a:lstStyle>
            <a:lvl1pPr marL="457200" lvl="0" indent="-342900" algn="l" rtl="0">
              <a:lnSpc>
                <a:spcPct val="90000"/>
              </a:lnSpc>
              <a:spcBef>
                <a:spcPts val="1200"/>
              </a:spcBef>
              <a:spcAft>
                <a:spcPts val="0"/>
              </a:spcAft>
              <a:buSzPts val="1800"/>
              <a:buChar char=" "/>
              <a:defRPr/>
            </a:lvl1pPr>
            <a:lvl2pPr marL="914400" lvl="1" indent="-342900" algn="l" rtl="0">
              <a:lnSpc>
                <a:spcPct val="90000"/>
              </a:lnSpc>
              <a:spcBef>
                <a:spcPts val="200"/>
              </a:spcBef>
              <a:spcAft>
                <a:spcPts val="0"/>
              </a:spcAft>
              <a:buSzPts val="1800"/>
              <a:buChar char="◦"/>
              <a:defRPr/>
            </a:lvl2pPr>
            <a:lvl3pPr marL="1371600" lvl="2" indent="-342900" algn="l" rtl="0">
              <a:lnSpc>
                <a:spcPct val="90000"/>
              </a:lnSpc>
              <a:spcBef>
                <a:spcPts val="400"/>
              </a:spcBef>
              <a:spcAft>
                <a:spcPts val="0"/>
              </a:spcAft>
              <a:buSzPts val="1800"/>
              <a:buChar char="◦"/>
              <a:defRPr/>
            </a:lvl3pPr>
            <a:lvl4pPr marL="1828800" lvl="3" indent="-342900" algn="l" rtl="0">
              <a:lnSpc>
                <a:spcPct val="90000"/>
              </a:lnSpc>
              <a:spcBef>
                <a:spcPts val="400"/>
              </a:spcBef>
              <a:spcAft>
                <a:spcPts val="0"/>
              </a:spcAft>
              <a:buSzPts val="1800"/>
              <a:buChar char="◦"/>
              <a:defRPr/>
            </a:lvl4pPr>
            <a:lvl5pPr marL="2286000" lvl="4" indent="-342900" algn="l" rtl="0">
              <a:lnSpc>
                <a:spcPct val="90000"/>
              </a:lnSpc>
              <a:spcBef>
                <a:spcPts val="400"/>
              </a:spcBef>
              <a:spcAft>
                <a:spcPts val="0"/>
              </a:spcAft>
              <a:buSzPts val="1800"/>
              <a:buChar char="◦"/>
              <a:defRPr/>
            </a:lvl5pPr>
            <a:lvl6pPr marL="2743200" lvl="5" indent="-342900" algn="l" rtl="0">
              <a:lnSpc>
                <a:spcPct val="90000"/>
              </a:lnSpc>
              <a:spcBef>
                <a:spcPts val="400"/>
              </a:spcBef>
              <a:spcAft>
                <a:spcPts val="0"/>
              </a:spcAft>
              <a:buSzPts val="1800"/>
              <a:buChar char="◦"/>
              <a:defRPr/>
            </a:lvl6pPr>
            <a:lvl7pPr marL="3200400" lvl="6" indent="-342900" algn="l" rtl="0">
              <a:lnSpc>
                <a:spcPct val="90000"/>
              </a:lnSpc>
              <a:spcBef>
                <a:spcPts val="400"/>
              </a:spcBef>
              <a:spcAft>
                <a:spcPts val="0"/>
              </a:spcAft>
              <a:buSzPts val="1800"/>
              <a:buChar char="◦"/>
              <a:defRPr/>
            </a:lvl7pPr>
            <a:lvl8pPr marL="3657600" lvl="7" indent="-342900" algn="l" rtl="0">
              <a:lnSpc>
                <a:spcPct val="90000"/>
              </a:lnSpc>
              <a:spcBef>
                <a:spcPts val="400"/>
              </a:spcBef>
              <a:spcAft>
                <a:spcPts val="0"/>
              </a:spcAft>
              <a:buSzPts val="1800"/>
              <a:buChar char="◦"/>
              <a:defRPr/>
            </a:lvl8pPr>
            <a:lvl9pPr marL="4114800" lvl="8" indent="-342900" algn="l" rtl="0">
              <a:lnSpc>
                <a:spcPct val="90000"/>
              </a:lnSpc>
              <a:spcBef>
                <a:spcPts val="400"/>
              </a:spcBef>
              <a:spcAft>
                <a:spcPts val="400"/>
              </a:spcAft>
              <a:buSzPts val="1800"/>
              <a:buChar char="◦"/>
              <a:defRPr/>
            </a:lvl9pPr>
          </a:lstStyle>
          <a:p>
            <a:endParaRPr/>
          </a:p>
        </p:txBody>
      </p:sp>
      <p:sp>
        <p:nvSpPr>
          <p:cNvPr id="38" name="Google Shape;38;p4"/>
          <p:cNvSpPr txBox="1">
            <a:spLocks noGrp="1"/>
          </p:cNvSpPr>
          <p:nvPr>
            <p:ph type="dt" idx="10"/>
          </p:nvPr>
        </p:nvSpPr>
        <p:spPr>
          <a:xfrm>
            <a:off x="1097280" y="6459785"/>
            <a:ext cx="24723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39" name="Google Shape;39;p4"/>
          <p:cNvSpPr txBox="1">
            <a:spLocks noGrp="1"/>
          </p:cNvSpPr>
          <p:nvPr>
            <p:ph type="sldNum" idx="12"/>
          </p:nvPr>
        </p:nvSpPr>
        <p:spPr>
          <a:xfrm>
            <a:off x="9900458" y="6459785"/>
            <a:ext cx="13119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0"/>
        <p:cNvGrpSpPr/>
        <p:nvPr/>
      </p:nvGrpSpPr>
      <p:grpSpPr>
        <a:xfrm>
          <a:off x="0" y="0"/>
          <a:ext cx="0" cy="0"/>
          <a:chOff x="0" y="0"/>
          <a:chExt cx="0" cy="0"/>
        </a:xfrm>
      </p:grpSpPr>
      <p:sp>
        <p:nvSpPr>
          <p:cNvPr id="41" name="Google Shape;41;p5"/>
          <p:cNvSpPr txBox="1">
            <a:spLocks noGrp="1"/>
          </p:cNvSpPr>
          <p:nvPr>
            <p:ph type="title"/>
          </p:nvPr>
        </p:nvSpPr>
        <p:spPr>
          <a:xfrm>
            <a:off x="1097280" y="286603"/>
            <a:ext cx="10058400" cy="1450800"/>
          </a:xfrm>
          <a:prstGeom prst="rect">
            <a:avLst/>
          </a:prstGeom>
          <a:noFill/>
          <a:ln>
            <a:noFill/>
          </a:ln>
        </p:spPr>
        <p:txBody>
          <a:bodyPr spcFirstLastPara="1" wrap="square" lIns="91425" tIns="45700" rIns="91425" bIns="45700" anchor="b" anchorCtr="0">
            <a:normAutofit/>
          </a:bodyPr>
          <a:lstStyle>
            <a:lvl1pPr lvl="0" algn="l" rtl="0">
              <a:lnSpc>
                <a:spcPct val="85000"/>
              </a:lnSpc>
              <a:spcBef>
                <a:spcPts val="0"/>
              </a:spcBef>
              <a:spcAft>
                <a:spcPts val="0"/>
              </a:spcAft>
              <a:buClr>
                <a:srgbClr val="3F3F3F"/>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42" name="Google Shape;42;p5"/>
          <p:cNvSpPr txBox="1">
            <a:spLocks noGrp="1"/>
          </p:cNvSpPr>
          <p:nvPr>
            <p:ph type="body" idx="1"/>
          </p:nvPr>
        </p:nvSpPr>
        <p:spPr>
          <a:xfrm>
            <a:off x="1097278" y="1845734"/>
            <a:ext cx="4937700" cy="4023300"/>
          </a:xfrm>
          <a:prstGeom prst="rect">
            <a:avLst/>
          </a:prstGeom>
          <a:noFill/>
          <a:ln>
            <a:noFill/>
          </a:ln>
        </p:spPr>
        <p:txBody>
          <a:bodyPr spcFirstLastPara="1" wrap="square" lIns="0" tIns="45700" rIns="0" bIns="45700" anchor="t" anchorCtr="0">
            <a:normAutofit/>
          </a:bodyPr>
          <a:lstStyle>
            <a:lvl1pPr marL="457200" lvl="0" indent="-342900" algn="l" rtl="0">
              <a:lnSpc>
                <a:spcPct val="90000"/>
              </a:lnSpc>
              <a:spcBef>
                <a:spcPts val="1200"/>
              </a:spcBef>
              <a:spcAft>
                <a:spcPts val="0"/>
              </a:spcAft>
              <a:buSzPts val="1800"/>
              <a:buChar char=" "/>
              <a:defRPr/>
            </a:lvl1pPr>
            <a:lvl2pPr marL="914400" lvl="1" indent="-342900" algn="l" rtl="0">
              <a:lnSpc>
                <a:spcPct val="90000"/>
              </a:lnSpc>
              <a:spcBef>
                <a:spcPts val="200"/>
              </a:spcBef>
              <a:spcAft>
                <a:spcPts val="0"/>
              </a:spcAft>
              <a:buSzPts val="1800"/>
              <a:buChar char="◦"/>
              <a:defRPr/>
            </a:lvl2pPr>
            <a:lvl3pPr marL="1371600" lvl="2" indent="-342900" algn="l" rtl="0">
              <a:lnSpc>
                <a:spcPct val="90000"/>
              </a:lnSpc>
              <a:spcBef>
                <a:spcPts val="400"/>
              </a:spcBef>
              <a:spcAft>
                <a:spcPts val="0"/>
              </a:spcAft>
              <a:buSzPts val="1800"/>
              <a:buChar char="◦"/>
              <a:defRPr/>
            </a:lvl3pPr>
            <a:lvl4pPr marL="1828800" lvl="3" indent="-342900" algn="l" rtl="0">
              <a:lnSpc>
                <a:spcPct val="90000"/>
              </a:lnSpc>
              <a:spcBef>
                <a:spcPts val="400"/>
              </a:spcBef>
              <a:spcAft>
                <a:spcPts val="0"/>
              </a:spcAft>
              <a:buSzPts val="1800"/>
              <a:buChar char="◦"/>
              <a:defRPr/>
            </a:lvl4pPr>
            <a:lvl5pPr marL="2286000" lvl="4" indent="-342900" algn="l" rtl="0">
              <a:lnSpc>
                <a:spcPct val="90000"/>
              </a:lnSpc>
              <a:spcBef>
                <a:spcPts val="400"/>
              </a:spcBef>
              <a:spcAft>
                <a:spcPts val="0"/>
              </a:spcAft>
              <a:buSzPts val="1800"/>
              <a:buChar char="◦"/>
              <a:defRPr/>
            </a:lvl5pPr>
            <a:lvl6pPr marL="2743200" lvl="5" indent="-342900" algn="l" rtl="0">
              <a:lnSpc>
                <a:spcPct val="90000"/>
              </a:lnSpc>
              <a:spcBef>
                <a:spcPts val="400"/>
              </a:spcBef>
              <a:spcAft>
                <a:spcPts val="0"/>
              </a:spcAft>
              <a:buSzPts val="1800"/>
              <a:buChar char="◦"/>
              <a:defRPr/>
            </a:lvl6pPr>
            <a:lvl7pPr marL="3200400" lvl="6" indent="-342900" algn="l" rtl="0">
              <a:lnSpc>
                <a:spcPct val="90000"/>
              </a:lnSpc>
              <a:spcBef>
                <a:spcPts val="400"/>
              </a:spcBef>
              <a:spcAft>
                <a:spcPts val="0"/>
              </a:spcAft>
              <a:buSzPts val="1800"/>
              <a:buChar char="◦"/>
              <a:defRPr/>
            </a:lvl7pPr>
            <a:lvl8pPr marL="3657600" lvl="7" indent="-342900" algn="l" rtl="0">
              <a:lnSpc>
                <a:spcPct val="90000"/>
              </a:lnSpc>
              <a:spcBef>
                <a:spcPts val="400"/>
              </a:spcBef>
              <a:spcAft>
                <a:spcPts val="0"/>
              </a:spcAft>
              <a:buSzPts val="1800"/>
              <a:buChar char="◦"/>
              <a:defRPr/>
            </a:lvl8pPr>
            <a:lvl9pPr marL="4114800" lvl="8" indent="-342900" algn="l" rtl="0">
              <a:lnSpc>
                <a:spcPct val="90000"/>
              </a:lnSpc>
              <a:spcBef>
                <a:spcPts val="400"/>
              </a:spcBef>
              <a:spcAft>
                <a:spcPts val="400"/>
              </a:spcAft>
              <a:buSzPts val="1800"/>
              <a:buChar char="◦"/>
              <a:defRPr/>
            </a:lvl9pPr>
          </a:lstStyle>
          <a:p>
            <a:endParaRPr/>
          </a:p>
        </p:txBody>
      </p:sp>
      <p:sp>
        <p:nvSpPr>
          <p:cNvPr id="43" name="Google Shape;43;p5"/>
          <p:cNvSpPr txBox="1">
            <a:spLocks noGrp="1"/>
          </p:cNvSpPr>
          <p:nvPr>
            <p:ph type="body" idx="2"/>
          </p:nvPr>
        </p:nvSpPr>
        <p:spPr>
          <a:xfrm>
            <a:off x="6217920" y="1845735"/>
            <a:ext cx="4937700" cy="4023300"/>
          </a:xfrm>
          <a:prstGeom prst="rect">
            <a:avLst/>
          </a:prstGeom>
          <a:noFill/>
          <a:ln>
            <a:noFill/>
          </a:ln>
        </p:spPr>
        <p:txBody>
          <a:bodyPr spcFirstLastPara="1" wrap="square" lIns="0" tIns="45700" rIns="0" bIns="45700" anchor="t" anchorCtr="0">
            <a:normAutofit/>
          </a:bodyPr>
          <a:lstStyle>
            <a:lvl1pPr marL="457200" lvl="0" indent="-342900" algn="l" rtl="0">
              <a:lnSpc>
                <a:spcPct val="90000"/>
              </a:lnSpc>
              <a:spcBef>
                <a:spcPts val="1200"/>
              </a:spcBef>
              <a:spcAft>
                <a:spcPts val="0"/>
              </a:spcAft>
              <a:buSzPts val="1800"/>
              <a:buChar char=" "/>
              <a:defRPr/>
            </a:lvl1pPr>
            <a:lvl2pPr marL="914400" lvl="1" indent="-342900" algn="l" rtl="0">
              <a:lnSpc>
                <a:spcPct val="90000"/>
              </a:lnSpc>
              <a:spcBef>
                <a:spcPts val="200"/>
              </a:spcBef>
              <a:spcAft>
                <a:spcPts val="0"/>
              </a:spcAft>
              <a:buSzPts val="1800"/>
              <a:buChar char="◦"/>
              <a:defRPr/>
            </a:lvl2pPr>
            <a:lvl3pPr marL="1371600" lvl="2" indent="-342900" algn="l" rtl="0">
              <a:lnSpc>
                <a:spcPct val="90000"/>
              </a:lnSpc>
              <a:spcBef>
                <a:spcPts val="400"/>
              </a:spcBef>
              <a:spcAft>
                <a:spcPts val="0"/>
              </a:spcAft>
              <a:buSzPts val="1800"/>
              <a:buChar char="◦"/>
              <a:defRPr/>
            </a:lvl3pPr>
            <a:lvl4pPr marL="1828800" lvl="3" indent="-342900" algn="l" rtl="0">
              <a:lnSpc>
                <a:spcPct val="90000"/>
              </a:lnSpc>
              <a:spcBef>
                <a:spcPts val="400"/>
              </a:spcBef>
              <a:spcAft>
                <a:spcPts val="0"/>
              </a:spcAft>
              <a:buSzPts val="1800"/>
              <a:buChar char="◦"/>
              <a:defRPr/>
            </a:lvl4pPr>
            <a:lvl5pPr marL="2286000" lvl="4" indent="-342900" algn="l" rtl="0">
              <a:lnSpc>
                <a:spcPct val="90000"/>
              </a:lnSpc>
              <a:spcBef>
                <a:spcPts val="400"/>
              </a:spcBef>
              <a:spcAft>
                <a:spcPts val="0"/>
              </a:spcAft>
              <a:buSzPts val="1800"/>
              <a:buChar char="◦"/>
              <a:defRPr/>
            </a:lvl5pPr>
            <a:lvl6pPr marL="2743200" lvl="5" indent="-342900" algn="l" rtl="0">
              <a:lnSpc>
                <a:spcPct val="90000"/>
              </a:lnSpc>
              <a:spcBef>
                <a:spcPts val="400"/>
              </a:spcBef>
              <a:spcAft>
                <a:spcPts val="0"/>
              </a:spcAft>
              <a:buSzPts val="1800"/>
              <a:buChar char="◦"/>
              <a:defRPr/>
            </a:lvl6pPr>
            <a:lvl7pPr marL="3200400" lvl="6" indent="-342900" algn="l" rtl="0">
              <a:lnSpc>
                <a:spcPct val="90000"/>
              </a:lnSpc>
              <a:spcBef>
                <a:spcPts val="400"/>
              </a:spcBef>
              <a:spcAft>
                <a:spcPts val="0"/>
              </a:spcAft>
              <a:buSzPts val="1800"/>
              <a:buChar char="◦"/>
              <a:defRPr/>
            </a:lvl7pPr>
            <a:lvl8pPr marL="3657600" lvl="7" indent="-342900" algn="l" rtl="0">
              <a:lnSpc>
                <a:spcPct val="90000"/>
              </a:lnSpc>
              <a:spcBef>
                <a:spcPts val="400"/>
              </a:spcBef>
              <a:spcAft>
                <a:spcPts val="0"/>
              </a:spcAft>
              <a:buSzPts val="1800"/>
              <a:buChar char="◦"/>
              <a:defRPr/>
            </a:lvl8pPr>
            <a:lvl9pPr marL="4114800" lvl="8" indent="-342900" algn="l" rtl="0">
              <a:lnSpc>
                <a:spcPct val="90000"/>
              </a:lnSpc>
              <a:spcBef>
                <a:spcPts val="400"/>
              </a:spcBef>
              <a:spcAft>
                <a:spcPts val="400"/>
              </a:spcAft>
              <a:buSzPts val="1800"/>
              <a:buChar char="◦"/>
              <a:defRPr/>
            </a:lvl9pPr>
          </a:lstStyle>
          <a:p>
            <a:endParaRPr/>
          </a:p>
        </p:txBody>
      </p:sp>
      <p:sp>
        <p:nvSpPr>
          <p:cNvPr id="44" name="Google Shape;44;p5"/>
          <p:cNvSpPr txBox="1">
            <a:spLocks noGrp="1"/>
          </p:cNvSpPr>
          <p:nvPr>
            <p:ph type="dt" idx="10"/>
          </p:nvPr>
        </p:nvSpPr>
        <p:spPr>
          <a:xfrm>
            <a:off x="1097280" y="6459785"/>
            <a:ext cx="24723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45" name="Google Shape;45;p5"/>
          <p:cNvSpPr txBox="1">
            <a:spLocks noGrp="1"/>
          </p:cNvSpPr>
          <p:nvPr>
            <p:ph type="sldNum" idx="12"/>
          </p:nvPr>
        </p:nvSpPr>
        <p:spPr>
          <a:xfrm>
            <a:off x="9900458" y="6459785"/>
            <a:ext cx="13119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Blank" type="blank">
  <p:cSld name="BLANK">
    <p:spTree>
      <p:nvGrpSpPr>
        <p:cNvPr id="1" name="Shape 46"/>
        <p:cNvGrpSpPr/>
        <p:nvPr/>
      </p:nvGrpSpPr>
      <p:grpSpPr>
        <a:xfrm>
          <a:off x="0" y="0"/>
          <a:ext cx="0" cy="0"/>
          <a:chOff x="0" y="0"/>
          <a:chExt cx="0" cy="0"/>
        </a:xfrm>
      </p:grpSpPr>
      <p:sp>
        <p:nvSpPr>
          <p:cNvPr id="47" name="Google Shape;47;p6"/>
          <p:cNvSpPr/>
          <p:nvPr/>
        </p:nvSpPr>
        <p:spPr>
          <a:xfrm>
            <a:off x="3175" y="6400800"/>
            <a:ext cx="12188700" cy="457200"/>
          </a:xfrm>
          <a:prstGeom prst="rect">
            <a:avLst/>
          </a:prstGeom>
          <a:solidFill>
            <a:srgbClr val="1155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6"/>
          <p:cNvSpPr/>
          <p:nvPr/>
        </p:nvSpPr>
        <p:spPr>
          <a:xfrm>
            <a:off x="15" y="6334316"/>
            <a:ext cx="12188700" cy="63900"/>
          </a:xfrm>
          <a:prstGeom prst="rect">
            <a:avLst/>
          </a:prstGeom>
          <a:solidFill>
            <a:srgbClr val="E0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6"/>
          <p:cNvSpPr txBox="1">
            <a:spLocks noGrp="1"/>
          </p:cNvSpPr>
          <p:nvPr>
            <p:ph type="dt" idx="10"/>
          </p:nvPr>
        </p:nvSpPr>
        <p:spPr>
          <a:xfrm>
            <a:off x="1097280" y="6459785"/>
            <a:ext cx="24723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50" name="Google Shape;50;p6"/>
          <p:cNvSpPr txBox="1">
            <a:spLocks noGrp="1"/>
          </p:cNvSpPr>
          <p:nvPr>
            <p:ph type="sldNum" idx="12"/>
          </p:nvPr>
        </p:nvSpPr>
        <p:spPr>
          <a:xfrm>
            <a:off x="9900458" y="6459785"/>
            <a:ext cx="13119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pic>
        <p:nvPicPr>
          <p:cNvPr id="51" name="Google Shape;51;p6"/>
          <p:cNvPicPr preferRelativeResize="0"/>
          <p:nvPr/>
        </p:nvPicPr>
        <p:blipFill>
          <a:blip r:embed="rId2">
            <a:alphaModFix/>
          </a:blip>
          <a:stretch>
            <a:fillRect/>
          </a:stretch>
        </p:blipFill>
        <p:spPr>
          <a:xfrm>
            <a:off x="5290375" y="6399869"/>
            <a:ext cx="1611260" cy="365100"/>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2"/>
        <p:cNvGrpSpPr/>
        <p:nvPr/>
      </p:nvGrpSpPr>
      <p:grpSpPr>
        <a:xfrm>
          <a:off x="0" y="0"/>
          <a:ext cx="0" cy="0"/>
          <a:chOff x="0" y="0"/>
          <a:chExt cx="0" cy="0"/>
        </a:xfrm>
      </p:grpSpPr>
      <p:sp>
        <p:nvSpPr>
          <p:cNvPr id="53" name="Google Shape;53;p7"/>
          <p:cNvSpPr txBox="1">
            <a:spLocks noGrp="1"/>
          </p:cNvSpPr>
          <p:nvPr>
            <p:ph type="title"/>
          </p:nvPr>
        </p:nvSpPr>
        <p:spPr>
          <a:xfrm>
            <a:off x="1097280" y="286603"/>
            <a:ext cx="10058400" cy="1450800"/>
          </a:xfrm>
          <a:prstGeom prst="rect">
            <a:avLst/>
          </a:prstGeom>
          <a:noFill/>
          <a:ln>
            <a:noFill/>
          </a:ln>
        </p:spPr>
        <p:txBody>
          <a:bodyPr spcFirstLastPara="1" wrap="square" lIns="91425" tIns="45700" rIns="91425" bIns="45700" anchor="b" anchorCtr="0">
            <a:normAutofit/>
          </a:bodyPr>
          <a:lstStyle>
            <a:lvl1pPr lvl="0" algn="l" rtl="0">
              <a:lnSpc>
                <a:spcPct val="85000"/>
              </a:lnSpc>
              <a:spcBef>
                <a:spcPts val="0"/>
              </a:spcBef>
              <a:spcAft>
                <a:spcPts val="0"/>
              </a:spcAft>
              <a:buClr>
                <a:srgbClr val="3F3F3F"/>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54" name="Google Shape;54;p7"/>
          <p:cNvSpPr txBox="1">
            <a:spLocks noGrp="1"/>
          </p:cNvSpPr>
          <p:nvPr>
            <p:ph type="body" idx="1"/>
          </p:nvPr>
        </p:nvSpPr>
        <p:spPr>
          <a:xfrm>
            <a:off x="1097280" y="1846052"/>
            <a:ext cx="4937700" cy="736200"/>
          </a:xfrm>
          <a:prstGeom prst="rect">
            <a:avLst/>
          </a:prstGeom>
          <a:noFill/>
          <a:ln>
            <a:noFill/>
          </a:ln>
        </p:spPr>
        <p:txBody>
          <a:bodyPr spcFirstLastPara="1" wrap="square" lIns="91425" tIns="45700" rIns="91425" bIns="45700" anchor="ctr" anchorCtr="0">
            <a:normAutofit/>
          </a:bodyPr>
          <a:lstStyle>
            <a:lvl1pPr marL="457200" lvl="0" indent="-228600" algn="l" rtl="0">
              <a:lnSpc>
                <a:spcPct val="90000"/>
              </a:lnSpc>
              <a:spcBef>
                <a:spcPts val="1200"/>
              </a:spcBef>
              <a:spcAft>
                <a:spcPts val="0"/>
              </a:spcAft>
              <a:buSzPts val="2000"/>
              <a:buNone/>
              <a:defRPr sz="2000" b="0" cap="none">
                <a:solidFill>
                  <a:schemeClr val="dk2"/>
                </a:solidFill>
              </a:defRPr>
            </a:lvl1pPr>
            <a:lvl2pPr marL="914400" lvl="1" indent="-228600" algn="l" rtl="0">
              <a:lnSpc>
                <a:spcPct val="90000"/>
              </a:lnSpc>
              <a:spcBef>
                <a:spcPts val="200"/>
              </a:spcBef>
              <a:spcAft>
                <a:spcPts val="0"/>
              </a:spcAft>
              <a:buSzPts val="2000"/>
              <a:buNone/>
              <a:defRPr sz="2000" b="1"/>
            </a:lvl2pPr>
            <a:lvl3pPr marL="1371600" lvl="2" indent="-228600" algn="l" rtl="0">
              <a:lnSpc>
                <a:spcPct val="90000"/>
              </a:lnSpc>
              <a:spcBef>
                <a:spcPts val="400"/>
              </a:spcBef>
              <a:spcAft>
                <a:spcPts val="0"/>
              </a:spcAft>
              <a:buSzPts val="1800"/>
              <a:buNone/>
              <a:defRPr sz="1800" b="1"/>
            </a:lvl3pPr>
            <a:lvl4pPr marL="1828800" lvl="3" indent="-228600" algn="l" rtl="0">
              <a:lnSpc>
                <a:spcPct val="90000"/>
              </a:lnSpc>
              <a:spcBef>
                <a:spcPts val="400"/>
              </a:spcBef>
              <a:spcAft>
                <a:spcPts val="0"/>
              </a:spcAft>
              <a:buSzPts val="1600"/>
              <a:buNone/>
              <a:defRPr sz="1600" b="1"/>
            </a:lvl4pPr>
            <a:lvl5pPr marL="2286000" lvl="4" indent="-228600" algn="l" rtl="0">
              <a:lnSpc>
                <a:spcPct val="90000"/>
              </a:lnSpc>
              <a:spcBef>
                <a:spcPts val="400"/>
              </a:spcBef>
              <a:spcAft>
                <a:spcPts val="0"/>
              </a:spcAft>
              <a:buSzPts val="1600"/>
              <a:buNone/>
              <a:defRPr sz="1600" b="1"/>
            </a:lvl5pPr>
            <a:lvl6pPr marL="2743200" lvl="5" indent="-228600" algn="l" rtl="0">
              <a:lnSpc>
                <a:spcPct val="90000"/>
              </a:lnSpc>
              <a:spcBef>
                <a:spcPts val="400"/>
              </a:spcBef>
              <a:spcAft>
                <a:spcPts val="0"/>
              </a:spcAft>
              <a:buSzPts val="1600"/>
              <a:buNone/>
              <a:defRPr sz="1600" b="1"/>
            </a:lvl6pPr>
            <a:lvl7pPr marL="3200400" lvl="6" indent="-228600" algn="l" rtl="0">
              <a:lnSpc>
                <a:spcPct val="90000"/>
              </a:lnSpc>
              <a:spcBef>
                <a:spcPts val="400"/>
              </a:spcBef>
              <a:spcAft>
                <a:spcPts val="0"/>
              </a:spcAft>
              <a:buSzPts val="1600"/>
              <a:buNone/>
              <a:defRPr sz="1600" b="1"/>
            </a:lvl7pPr>
            <a:lvl8pPr marL="3657600" lvl="7" indent="-228600" algn="l" rtl="0">
              <a:lnSpc>
                <a:spcPct val="90000"/>
              </a:lnSpc>
              <a:spcBef>
                <a:spcPts val="400"/>
              </a:spcBef>
              <a:spcAft>
                <a:spcPts val="0"/>
              </a:spcAft>
              <a:buSzPts val="1600"/>
              <a:buNone/>
              <a:defRPr sz="1600" b="1"/>
            </a:lvl8pPr>
            <a:lvl9pPr marL="4114800" lvl="8" indent="-228600" algn="l" rtl="0">
              <a:lnSpc>
                <a:spcPct val="90000"/>
              </a:lnSpc>
              <a:spcBef>
                <a:spcPts val="400"/>
              </a:spcBef>
              <a:spcAft>
                <a:spcPts val="400"/>
              </a:spcAft>
              <a:buSzPts val="1600"/>
              <a:buNone/>
              <a:defRPr sz="1600" b="1"/>
            </a:lvl9pPr>
          </a:lstStyle>
          <a:p>
            <a:endParaRPr/>
          </a:p>
        </p:txBody>
      </p:sp>
      <p:sp>
        <p:nvSpPr>
          <p:cNvPr id="55" name="Google Shape;55;p7"/>
          <p:cNvSpPr txBox="1">
            <a:spLocks noGrp="1"/>
          </p:cNvSpPr>
          <p:nvPr>
            <p:ph type="body" idx="2"/>
          </p:nvPr>
        </p:nvSpPr>
        <p:spPr>
          <a:xfrm>
            <a:off x="1097280" y="2582334"/>
            <a:ext cx="4937700" cy="3378300"/>
          </a:xfrm>
          <a:prstGeom prst="rect">
            <a:avLst/>
          </a:prstGeom>
          <a:noFill/>
          <a:ln>
            <a:noFill/>
          </a:ln>
        </p:spPr>
        <p:txBody>
          <a:bodyPr spcFirstLastPara="1" wrap="square" lIns="0" tIns="45700" rIns="0" bIns="45700" anchor="t" anchorCtr="0">
            <a:normAutofit/>
          </a:bodyPr>
          <a:lstStyle>
            <a:lvl1pPr marL="457200" lvl="0" indent="-342900" algn="l" rtl="0">
              <a:lnSpc>
                <a:spcPct val="90000"/>
              </a:lnSpc>
              <a:spcBef>
                <a:spcPts val="1200"/>
              </a:spcBef>
              <a:spcAft>
                <a:spcPts val="0"/>
              </a:spcAft>
              <a:buSzPts val="1800"/>
              <a:buChar char=" "/>
              <a:defRPr/>
            </a:lvl1pPr>
            <a:lvl2pPr marL="914400" lvl="1" indent="-342900" algn="l" rtl="0">
              <a:lnSpc>
                <a:spcPct val="90000"/>
              </a:lnSpc>
              <a:spcBef>
                <a:spcPts val="200"/>
              </a:spcBef>
              <a:spcAft>
                <a:spcPts val="0"/>
              </a:spcAft>
              <a:buSzPts val="1800"/>
              <a:buChar char="◦"/>
              <a:defRPr/>
            </a:lvl2pPr>
            <a:lvl3pPr marL="1371600" lvl="2" indent="-342900" algn="l" rtl="0">
              <a:lnSpc>
                <a:spcPct val="90000"/>
              </a:lnSpc>
              <a:spcBef>
                <a:spcPts val="400"/>
              </a:spcBef>
              <a:spcAft>
                <a:spcPts val="0"/>
              </a:spcAft>
              <a:buSzPts val="1800"/>
              <a:buChar char="◦"/>
              <a:defRPr/>
            </a:lvl3pPr>
            <a:lvl4pPr marL="1828800" lvl="3" indent="-342900" algn="l" rtl="0">
              <a:lnSpc>
                <a:spcPct val="90000"/>
              </a:lnSpc>
              <a:spcBef>
                <a:spcPts val="400"/>
              </a:spcBef>
              <a:spcAft>
                <a:spcPts val="0"/>
              </a:spcAft>
              <a:buSzPts val="1800"/>
              <a:buChar char="◦"/>
              <a:defRPr/>
            </a:lvl4pPr>
            <a:lvl5pPr marL="2286000" lvl="4" indent="-342900" algn="l" rtl="0">
              <a:lnSpc>
                <a:spcPct val="90000"/>
              </a:lnSpc>
              <a:spcBef>
                <a:spcPts val="400"/>
              </a:spcBef>
              <a:spcAft>
                <a:spcPts val="0"/>
              </a:spcAft>
              <a:buSzPts val="1800"/>
              <a:buChar char="◦"/>
              <a:defRPr/>
            </a:lvl5pPr>
            <a:lvl6pPr marL="2743200" lvl="5" indent="-342900" algn="l" rtl="0">
              <a:lnSpc>
                <a:spcPct val="90000"/>
              </a:lnSpc>
              <a:spcBef>
                <a:spcPts val="400"/>
              </a:spcBef>
              <a:spcAft>
                <a:spcPts val="0"/>
              </a:spcAft>
              <a:buSzPts val="1800"/>
              <a:buChar char="◦"/>
              <a:defRPr/>
            </a:lvl6pPr>
            <a:lvl7pPr marL="3200400" lvl="6" indent="-342900" algn="l" rtl="0">
              <a:lnSpc>
                <a:spcPct val="90000"/>
              </a:lnSpc>
              <a:spcBef>
                <a:spcPts val="400"/>
              </a:spcBef>
              <a:spcAft>
                <a:spcPts val="0"/>
              </a:spcAft>
              <a:buSzPts val="1800"/>
              <a:buChar char="◦"/>
              <a:defRPr/>
            </a:lvl7pPr>
            <a:lvl8pPr marL="3657600" lvl="7" indent="-342900" algn="l" rtl="0">
              <a:lnSpc>
                <a:spcPct val="90000"/>
              </a:lnSpc>
              <a:spcBef>
                <a:spcPts val="400"/>
              </a:spcBef>
              <a:spcAft>
                <a:spcPts val="0"/>
              </a:spcAft>
              <a:buSzPts val="1800"/>
              <a:buChar char="◦"/>
              <a:defRPr/>
            </a:lvl8pPr>
            <a:lvl9pPr marL="4114800" lvl="8" indent="-342900" algn="l" rtl="0">
              <a:lnSpc>
                <a:spcPct val="90000"/>
              </a:lnSpc>
              <a:spcBef>
                <a:spcPts val="400"/>
              </a:spcBef>
              <a:spcAft>
                <a:spcPts val="400"/>
              </a:spcAft>
              <a:buSzPts val="1800"/>
              <a:buChar char="◦"/>
              <a:defRPr/>
            </a:lvl9pPr>
          </a:lstStyle>
          <a:p>
            <a:endParaRPr/>
          </a:p>
        </p:txBody>
      </p:sp>
      <p:sp>
        <p:nvSpPr>
          <p:cNvPr id="56" name="Google Shape;56;p7"/>
          <p:cNvSpPr txBox="1">
            <a:spLocks noGrp="1"/>
          </p:cNvSpPr>
          <p:nvPr>
            <p:ph type="body" idx="3"/>
          </p:nvPr>
        </p:nvSpPr>
        <p:spPr>
          <a:xfrm>
            <a:off x="6217920" y="1846052"/>
            <a:ext cx="4937700" cy="736200"/>
          </a:xfrm>
          <a:prstGeom prst="rect">
            <a:avLst/>
          </a:prstGeom>
          <a:noFill/>
          <a:ln>
            <a:noFill/>
          </a:ln>
        </p:spPr>
        <p:txBody>
          <a:bodyPr spcFirstLastPara="1" wrap="square" lIns="91425" tIns="45700" rIns="91425" bIns="45700" anchor="ctr" anchorCtr="0">
            <a:normAutofit/>
          </a:bodyPr>
          <a:lstStyle>
            <a:lvl1pPr marL="457200" lvl="0" indent="-228600" algn="l" rtl="0">
              <a:lnSpc>
                <a:spcPct val="90000"/>
              </a:lnSpc>
              <a:spcBef>
                <a:spcPts val="1200"/>
              </a:spcBef>
              <a:spcAft>
                <a:spcPts val="0"/>
              </a:spcAft>
              <a:buSzPts val="2000"/>
              <a:buNone/>
              <a:defRPr sz="2000" b="0" cap="none">
                <a:solidFill>
                  <a:schemeClr val="dk2"/>
                </a:solidFill>
              </a:defRPr>
            </a:lvl1pPr>
            <a:lvl2pPr marL="914400" lvl="1" indent="-228600" algn="l" rtl="0">
              <a:lnSpc>
                <a:spcPct val="90000"/>
              </a:lnSpc>
              <a:spcBef>
                <a:spcPts val="200"/>
              </a:spcBef>
              <a:spcAft>
                <a:spcPts val="0"/>
              </a:spcAft>
              <a:buSzPts val="2000"/>
              <a:buNone/>
              <a:defRPr sz="2000" b="1"/>
            </a:lvl2pPr>
            <a:lvl3pPr marL="1371600" lvl="2" indent="-228600" algn="l" rtl="0">
              <a:lnSpc>
                <a:spcPct val="90000"/>
              </a:lnSpc>
              <a:spcBef>
                <a:spcPts val="400"/>
              </a:spcBef>
              <a:spcAft>
                <a:spcPts val="0"/>
              </a:spcAft>
              <a:buSzPts val="1800"/>
              <a:buNone/>
              <a:defRPr sz="1800" b="1"/>
            </a:lvl3pPr>
            <a:lvl4pPr marL="1828800" lvl="3" indent="-228600" algn="l" rtl="0">
              <a:lnSpc>
                <a:spcPct val="90000"/>
              </a:lnSpc>
              <a:spcBef>
                <a:spcPts val="400"/>
              </a:spcBef>
              <a:spcAft>
                <a:spcPts val="0"/>
              </a:spcAft>
              <a:buSzPts val="1600"/>
              <a:buNone/>
              <a:defRPr sz="1600" b="1"/>
            </a:lvl4pPr>
            <a:lvl5pPr marL="2286000" lvl="4" indent="-228600" algn="l" rtl="0">
              <a:lnSpc>
                <a:spcPct val="90000"/>
              </a:lnSpc>
              <a:spcBef>
                <a:spcPts val="400"/>
              </a:spcBef>
              <a:spcAft>
                <a:spcPts val="0"/>
              </a:spcAft>
              <a:buSzPts val="1600"/>
              <a:buNone/>
              <a:defRPr sz="1600" b="1"/>
            </a:lvl5pPr>
            <a:lvl6pPr marL="2743200" lvl="5" indent="-228600" algn="l" rtl="0">
              <a:lnSpc>
                <a:spcPct val="90000"/>
              </a:lnSpc>
              <a:spcBef>
                <a:spcPts val="400"/>
              </a:spcBef>
              <a:spcAft>
                <a:spcPts val="0"/>
              </a:spcAft>
              <a:buSzPts val="1600"/>
              <a:buNone/>
              <a:defRPr sz="1600" b="1"/>
            </a:lvl6pPr>
            <a:lvl7pPr marL="3200400" lvl="6" indent="-228600" algn="l" rtl="0">
              <a:lnSpc>
                <a:spcPct val="90000"/>
              </a:lnSpc>
              <a:spcBef>
                <a:spcPts val="400"/>
              </a:spcBef>
              <a:spcAft>
                <a:spcPts val="0"/>
              </a:spcAft>
              <a:buSzPts val="1600"/>
              <a:buNone/>
              <a:defRPr sz="1600" b="1"/>
            </a:lvl7pPr>
            <a:lvl8pPr marL="3657600" lvl="7" indent="-228600" algn="l" rtl="0">
              <a:lnSpc>
                <a:spcPct val="90000"/>
              </a:lnSpc>
              <a:spcBef>
                <a:spcPts val="400"/>
              </a:spcBef>
              <a:spcAft>
                <a:spcPts val="0"/>
              </a:spcAft>
              <a:buSzPts val="1600"/>
              <a:buNone/>
              <a:defRPr sz="1600" b="1"/>
            </a:lvl8pPr>
            <a:lvl9pPr marL="4114800" lvl="8" indent="-228600" algn="l" rtl="0">
              <a:lnSpc>
                <a:spcPct val="90000"/>
              </a:lnSpc>
              <a:spcBef>
                <a:spcPts val="400"/>
              </a:spcBef>
              <a:spcAft>
                <a:spcPts val="400"/>
              </a:spcAft>
              <a:buSzPts val="1600"/>
              <a:buNone/>
              <a:defRPr sz="1600" b="1"/>
            </a:lvl9pPr>
          </a:lstStyle>
          <a:p>
            <a:endParaRPr/>
          </a:p>
        </p:txBody>
      </p:sp>
      <p:sp>
        <p:nvSpPr>
          <p:cNvPr id="57" name="Google Shape;57;p7"/>
          <p:cNvSpPr txBox="1">
            <a:spLocks noGrp="1"/>
          </p:cNvSpPr>
          <p:nvPr>
            <p:ph type="body" idx="4"/>
          </p:nvPr>
        </p:nvSpPr>
        <p:spPr>
          <a:xfrm>
            <a:off x="6217920" y="2582334"/>
            <a:ext cx="4937700" cy="3378300"/>
          </a:xfrm>
          <a:prstGeom prst="rect">
            <a:avLst/>
          </a:prstGeom>
          <a:noFill/>
          <a:ln>
            <a:noFill/>
          </a:ln>
        </p:spPr>
        <p:txBody>
          <a:bodyPr spcFirstLastPara="1" wrap="square" lIns="0" tIns="45700" rIns="0" bIns="45700" anchor="t" anchorCtr="0">
            <a:normAutofit/>
          </a:bodyPr>
          <a:lstStyle>
            <a:lvl1pPr marL="457200" lvl="0" indent="-342900" algn="l" rtl="0">
              <a:lnSpc>
                <a:spcPct val="90000"/>
              </a:lnSpc>
              <a:spcBef>
                <a:spcPts val="1200"/>
              </a:spcBef>
              <a:spcAft>
                <a:spcPts val="0"/>
              </a:spcAft>
              <a:buSzPts val="1800"/>
              <a:buChar char=" "/>
              <a:defRPr/>
            </a:lvl1pPr>
            <a:lvl2pPr marL="914400" lvl="1" indent="-342900" algn="l" rtl="0">
              <a:lnSpc>
                <a:spcPct val="90000"/>
              </a:lnSpc>
              <a:spcBef>
                <a:spcPts val="200"/>
              </a:spcBef>
              <a:spcAft>
                <a:spcPts val="0"/>
              </a:spcAft>
              <a:buSzPts val="1800"/>
              <a:buChar char="◦"/>
              <a:defRPr/>
            </a:lvl2pPr>
            <a:lvl3pPr marL="1371600" lvl="2" indent="-342900" algn="l" rtl="0">
              <a:lnSpc>
                <a:spcPct val="90000"/>
              </a:lnSpc>
              <a:spcBef>
                <a:spcPts val="400"/>
              </a:spcBef>
              <a:spcAft>
                <a:spcPts val="0"/>
              </a:spcAft>
              <a:buSzPts val="1800"/>
              <a:buChar char="◦"/>
              <a:defRPr/>
            </a:lvl3pPr>
            <a:lvl4pPr marL="1828800" lvl="3" indent="-342900" algn="l" rtl="0">
              <a:lnSpc>
                <a:spcPct val="90000"/>
              </a:lnSpc>
              <a:spcBef>
                <a:spcPts val="400"/>
              </a:spcBef>
              <a:spcAft>
                <a:spcPts val="0"/>
              </a:spcAft>
              <a:buSzPts val="1800"/>
              <a:buChar char="◦"/>
              <a:defRPr/>
            </a:lvl4pPr>
            <a:lvl5pPr marL="2286000" lvl="4" indent="-342900" algn="l" rtl="0">
              <a:lnSpc>
                <a:spcPct val="90000"/>
              </a:lnSpc>
              <a:spcBef>
                <a:spcPts val="400"/>
              </a:spcBef>
              <a:spcAft>
                <a:spcPts val="0"/>
              </a:spcAft>
              <a:buSzPts val="1800"/>
              <a:buChar char="◦"/>
              <a:defRPr/>
            </a:lvl5pPr>
            <a:lvl6pPr marL="2743200" lvl="5" indent="-342900" algn="l" rtl="0">
              <a:lnSpc>
                <a:spcPct val="90000"/>
              </a:lnSpc>
              <a:spcBef>
                <a:spcPts val="400"/>
              </a:spcBef>
              <a:spcAft>
                <a:spcPts val="0"/>
              </a:spcAft>
              <a:buSzPts val="1800"/>
              <a:buChar char="◦"/>
              <a:defRPr/>
            </a:lvl6pPr>
            <a:lvl7pPr marL="3200400" lvl="6" indent="-342900" algn="l" rtl="0">
              <a:lnSpc>
                <a:spcPct val="90000"/>
              </a:lnSpc>
              <a:spcBef>
                <a:spcPts val="400"/>
              </a:spcBef>
              <a:spcAft>
                <a:spcPts val="0"/>
              </a:spcAft>
              <a:buSzPts val="1800"/>
              <a:buChar char="◦"/>
              <a:defRPr/>
            </a:lvl7pPr>
            <a:lvl8pPr marL="3657600" lvl="7" indent="-342900" algn="l" rtl="0">
              <a:lnSpc>
                <a:spcPct val="90000"/>
              </a:lnSpc>
              <a:spcBef>
                <a:spcPts val="400"/>
              </a:spcBef>
              <a:spcAft>
                <a:spcPts val="0"/>
              </a:spcAft>
              <a:buSzPts val="1800"/>
              <a:buChar char="◦"/>
              <a:defRPr/>
            </a:lvl8pPr>
            <a:lvl9pPr marL="4114800" lvl="8" indent="-342900" algn="l" rtl="0">
              <a:lnSpc>
                <a:spcPct val="90000"/>
              </a:lnSpc>
              <a:spcBef>
                <a:spcPts val="400"/>
              </a:spcBef>
              <a:spcAft>
                <a:spcPts val="400"/>
              </a:spcAft>
              <a:buSzPts val="1800"/>
              <a:buChar char="◦"/>
              <a:defRPr/>
            </a:lvl9pPr>
          </a:lstStyle>
          <a:p>
            <a:endParaRPr/>
          </a:p>
        </p:txBody>
      </p:sp>
      <p:sp>
        <p:nvSpPr>
          <p:cNvPr id="58" name="Google Shape;58;p7"/>
          <p:cNvSpPr txBox="1">
            <a:spLocks noGrp="1"/>
          </p:cNvSpPr>
          <p:nvPr>
            <p:ph type="dt" idx="10"/>
          </p:nvPr>
        </p:nvSpPr>
        <p:spPr>
          <a:xfrm>
            <a:off x="1097280" y="6459785"/>
            <a:ext cx="24723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59" name="Google Shape;59;p7"/>
          <p:cNvSpPr txBox="1">
            <a:spLocks noGrp="1"/>
          </p:cNvSpPr>
          <p:nvPr>
            <p:ph type="sldNum" idx="12"/>
          </p:nvPr>
        </p:nvSpPr>
        <p:spPr>
          <a:xfrm>
            <a:off x="9900458" y="6459785"/>
            <a:ext cx="13119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0"/>
        <p:cNvGrpSpPr/>
        <p:nvPr/>
      </p:nvGrpSpPr>
      <p:grpSpPr>
        <a:xfrm>
          <a:off x="0" y="0"/>
          <a:ext cx="0" cy="0"/>
          <a:chOff x="0" y="0"/>
          <a:chExt cx="0" cy="0"/>
        </a:xfrm>
      </p:grpSpPr>
      <p:sp>
        <p:nvSpPr>
          <p:cNvPr id="61" name="Google Shape;61;p8"/>
          <p:cNvSpPr txBox="1">
            <a:spLocks noGrp="1"/>
          </p:cNvSpPr>
          <p:nvPr>
            <p:ph type="title"/>
          </p:nvPr>
        </p:nvSpPr>
        <p:spPr>
          <a:xfrm>
            <a:off x="1097280" y="286603"/>
            <a:ext cx="10058400" cy="1450800"/>
          </a:xfrm>
          <a:prstGeom prst="rect">
            <a:avLst/>
          </a:prstGeom>
          <a:noFill/>
          <a:ln>
            <a:noFill/>
          </a:ln>
        </p:spPr>
        <p:txBody>
          <a:bodyPr spcFirstLastPara="1" wrap="square" lIns="91425" tIns="45700" rIns="91425" bIns="45700" anchor="b" anchorCtr="0">
            <a:normAutofit/>
          </a:bodyPr>
          <a:lstStyle>
            <a:lvl1pPr lvl="0" algn="l" rtl="0">
              <a:lnSpc>
                <a:spcPct val="85000"/>
              </a:lnSpc>
              <a:spcBef>
                <a:spcPts val="0"/>
              </a:spcBef>
              <a:spcAft>
                <a:spcPts val="0"/>
              </a:spcAft>
              <a:buClr>
                <a:srgbClr val="3F3F3F"/>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2" name="Google Shape;62;p8"/>
          <p:cNvSpPr txBox="1">
            <a:spLocks noGrp="1"/>
          </p:cNvSpPr>
          <p:nvPr>
            <p:ph type="dt" idx="10"/>
          </p:nvPr>
        </p:nvSpPr>
        <p:spPr>
          <a:xfrm>
            <a:off x="1097280" y="6459785"/>
            <a:ext cx="24723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63" name="Google Shape;63;p8"/>
          <p:cNvSpPr txBox="1">
            <a:spLocks noGrp="1"/>
          </p:cNvSpPr>
          <p:nvPr>
            <p:ph type="sldNum" idx="12"/>
          </p:nvPr>
        </p:nvSpPr>
        <p:spPr>
          <a:xfrm>
            <a:off x="9900458" y="6459785"/>
            <a:ext cx="13119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Content with Caption" type="objTx">
  <p:cSld name="OBJECT_WITH_CAPTION_TEXT">
    <p:bg>
      <p:bgPr>
        <a:solidFill>
          <a:srgbClr val="CFE2F3"/>
        </a:solidFill>
        <a:effectLst/>
      </p:bgPr>
    </p:bg>
    <p:spTree>
      <p:nvGrpSpPr>
        <p:cNvPr id="1" name="Shape 64"/>
        <p:cNvGrpSpPr/>
        <p:nvPr/>
      </p:nvGrpSpPr>
      <p:grpSpPr>
        <a:xfrm>
          <a:off x="0" y="0"/>
          <a:ext cx="0" cy="0"/>
          <a:chOff x="0" y="0"/>
          <a:chExt cx="0" cy="0"/>
        </a:xfrm>
      </p:grpSpPr>
      <p:sp>
        <p:nvSpPr>
          <p:cNvPr id="65" name="Google Shape;65;p9"/>
          <p:cNvSpPr/>
          <p:nvPr/>
        </p:nvSpPr>
        <p:spPr>
          <a:xfrm>
            <a:off x="16" y="0"/>
            <a:ext cx="4050900" cy="6858000"/>
          </a:xfrm>
          <a:prstGeom prst="rect">
            <a:avLst/>
          </a:prstGeom>
          <a:solidFill>
            <a:srgbClr val="1155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9"/>
          <p:cNvSpPr/>
          <p:nvPr/>
        </p:nvSpPr>
        <p:spPr>
          <a:xfrm>
            <a:off x="4040071" y="0"/>
            <a:ext cx="63900" cy="6858000"/>
          </a:xfrm>
          <a:prstGeom prst="rect">
            <a:avLst/>
          </a:prstGeom>
          <a:solidFill>
            <a:srgbClr val="E0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9"/>
          <p:cNvSpPr txBox="1">
            <a:spLocks noGrp="1"/>
          </p:cNvSpPr>
          <p:nvPr>
            <p:ph type="title"/>
          </p:nvPr>
        </p:nvSpPr>
        <p:spPr>
          <a:xfrm>
            <a:off x="457200" y="594359"/>
            <a:ext cx="3200400" cy="2286000"/>
          </a:xfrm>
          <a:prstGeom prst="rect">
            <a:avLst/>
          </a:prstGeom>
          <a:noFill/>
          <a:ln>
            <a:noFill/>
          </a:ln>
        </p:spPr>
        <p:txBody>
          <a:bodyPr spcFirstLastPara="1" wrap="square" lIns="91425" tIns="45700" rIns="91425" bIns="45700" anchor="b" anchorCtr="0">
            <a:normAutofit/>
          </a:bodyPr>
          <a:lstStyle>
            <a:lvl1pPr lvl="0" algn="l" rtl="0">
              <a:lnSpc>
                <a:spcPct val="85000"/>
              </a:lnSpc>
              <a:spcBef>
                <a:spcPts val="0"/>
              </a:spcBef>
              <a:spcAft>
                <a:spcPts val="0"/>
              </a:spcAft>
              <a:buClr>
                <a:srgbClr val="FFFFFF"/>
              </a:buClr>
              <a:buSzPts val="3600"/>
              <a:buFont typeface="Calibri"/>
              <a:buNone/>
              <a:defRPr sz="3600" b="0">
                <a:solidFill>
                  <a:srgbClr val="FFFFFF"/>
                </a:solidFil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8" name="Google Shape;68;p9"/>
          <p:cNvSpPr txBox="1">
            <a:spLocks noGrp="1"/>
          </p:cNvSpPr>
          <p:nvPr>
            <p:ph type="body" idx="1"/>
          </p:nvPr>
        </p:nvSpPr>
        <p:spPr>
          <a:xfrm>
            <a:off x="4800600" y="731520"/>
            <a:ext cx="6492300" cy="5257800"/>
          </a:xfrm>
          <a:prstGeom prst="rect">
            <a:avLst/>
          </a:prstGeom>
          <a:noFill/>
          <a:ln>
            <a:noFill/>
          </a:ln>
        </p:spPr>
        <p:txBody>
          <a:bodyPr spcFirstLastPara="1" wrap="square" lIns="0" tIns="45700" rIns="0" bIns="45700" anchor="t" anchorCtr="0">
            <a:normAutofit/>
          </a:bodyPr>
          <a:lstStyle>
            <a:lvl1pPr marL="457200" lvl="0" indent="-342900" algn="l" rtl="0">
              <a:lnSpc>
                <a:spcPct val="90000"/>
              </a:lnSpc>
              <a:spcBef>
                <a:spcPts val="1200"/>
              </a:spcBef>
              <a:spcAft>
                <a:spcPts val="0"/>
              </a:spcAft>
              <a:buSzPts val="1800"/>
              <a:buChar char=" "/>
              <a:defRPr/>
            </a:lvl1pPr>
            <a:lvl2pPr marL="914400" lvl="1" indent="-342900" algn="l" rtl="0">
              <a:lnSpc>
                <a:spcPct val="90000"/>
              </a:lnSpc>
              <a:spcBef>
                <a:spcPts val="200"/>
              </a:spcBef>
              <a:spcAft>
                <a:spcPts val="0"/>
              </a:spcAft>
              <a:buSzPts val="1800"/>
              <a:buChar char="◦"/>
              <a:defRPr/>
            </a:lvl2pPr>
            <a:lvl3pPr marL="1371600" lvl="2" indent="-342900" algn="l" rtl="0">
              <a:lnSpc>
                <a:spcPct val="90000"/>
              </a:lnSpc>
              <a:spcBef>
                <a:spcPts val="400"/>
              </a:spcBef>
              <a:spcAft>
                <a:spcPts val="0"/>
              </a:spcAft>
              <a:buSzPts val="1800"/>
              <a:buChar char="◦"/>
              <a:defRPr/>
            </a:lvl3pPr>
            <a:lvl4pPr marL="1828800" lvl="3" indent="-342900" algn="l" rtl="0">
              <a:lnSpc>
                <a:spcPct val="90000"/>
              </a:lnSpc>
              <a:spcBef>
                <a:spcPts val="400"/>
              </a:spcBef>
              <a:spcAft>
                <a:spcPts val="0"/>
              </a:spcAft>
              <a:buSzPts val="1800"/>
              <a:buChar char="◦"/>
              <a:defRPr/>
            </a:lvl4pPr>
            <a:lvl5pPr marL="2286000" lvl="4" indent="-342900" algn="l" rtl="0">
              <a:lnSpc>
                <a:spcPct val="90000"/>
              </a:lnSpc>
              <a:spcBef>
                <a:spcPts val="400"/>
              </a:spcBef>
              <a:spcAft>
                <a:spcPts val="0"/>
              </a:spcAft>
              <a:buSzPts val="1800"/>
              <a:buChar char="◦"/>
              <a:defRPr/>
            </a:lvl5pPr>
            <a:lvl6pPr marL="2743200" lvl="5" indent="-342900" algn="l" rtl="0">
              <a:lnSpc>
                <a:spcPct val="90000"/>
              </a:lnSpc>
              <a:spcBef>
                <a:spcPts val="400"/>
              </a:spcBef>
              <a:spcAft>
                <a:spcPts val="0"/>
              </a:spcAft>
              <a:buSzPts val="1800"/>
              <a:buChar char="◦"/>
              <a:defRPr/>
            </a:lvl6pPr>
            <a:lvl7pPr marL="3200400" lvl="6" indent="-342900" algn="l" rtl="0">
              <a:lnSpc>
                <a:spcPct val="90000"/>
              </a:lnSpc>
              <a:spcBef>
                <a:spcPts val="400"/>
              </a:spcBef>
              <a:spcAft>
                <a:spcPts val="0"/>
              </a:spcAft>
              <a:buSzPts val="1800"/>
              <a:buChar char="◦"/>
              <a:defRPr/>
            </a:lvl7pPr>
            <a:lvl8pPr marL="3657600" lvl="7" indent="-342900" algn="l" rtl="0">
              <a:lnSpc>
                <a:spcPct val="90000"/>
              </a:lnSpc>
              <a:spcBef>
                <a:spcPts val="400"/>
              </a:spcBef>
              <a:spcAft>
                <a:spcPts val="0"/>
              </a:spcAft>
              <a:buSzPts val="1800"/>
              <a:buChar char="◦"/>
              <a:defRPr/>
            </a:lvl8pPr>
            <a:lvl9pPr marL="4114800" lvl="8" indent="-342900" algn="l" rtl="0">
              <a:lnSpc>
                <a:spcPct val="90000"/>
              </a:lnSpc>
              <a:spcBef>
                <a:spcPts val="400"/>
              </a:spcBef>
              <a:spcAft>
                <a:spcPts val="400"/>
              </a:spcAft>
              <a:buSzPts val="1800"/>
              <a:buChar char="◦"/>
              <a:defRPr/>
            </a:lvl9pPr>
          </a:lstStyle>
          <a:p>
            <a:endParaRPr/>
          </a:p>
        </p:txBody>
      </p:sp>
      <p:sp>
        <p:nvSpPr>
          <p:cNvPr id="69" name="Google Shape;69;p9"/>
          <p:cNvSpPr txBox="1">
            <a:spLocks noGrp="1"/>
          </p:cNvSpPr>
          <p:nvPr>
            <p:ph type="body" idx="2"/>
          </p:nvPr>
        </p:nvSpPr>
        <p:spPr>
          <a:xfrm>
            <a:off x="457200" y="2926080"/>
            <a:ext cx="3200400" cy="3379200"/>
          </a:xfrm>
          <a:prstGeom prst="rect">
            <a:avLst/>
          </a:prstGeom>
          <a:noFill/>
          <a:ln>
            <a:noFill/>
          </a:ln>
        </p:spPr>
        <p:txBody>
          <a:bodyPr spcFirstLastPara="1" wrap="square" lIns="91425" tIns="45700" rIns="91425" bIns="45700" anchor="t" anchorCtr="0">
            <a:normAutofit/>
          </a:bodyPr>
          <a:lstStyle>
            <a:lvl1pPr marL="457200" lvl="0" indent="-228600" algn="l" rtl="0">
              <a:lnSpc>
                <a:spcPct val="90000"/>
              </a:lnSpc>
              <a:spcBef>
                <a:spcPts val="1200"/>
              </a:spcBef>
              <a:spcAft>
                <a:spcPts val="0"/>
              </a:spcAft>
              <a:buClr>
                <a:srgbClr val="F3F3F3"/>
              </a:buClr>
              <a:buSzPts val="1500"/>
              <a:buNone/>
              <a:defRPr sz="1500">
                <a:solidFill>
                  <a:srgbClr val="F3F3F3"/>
                </a:solidFill>
              </a:defRPr>
            </a:lvl1pPr>
            <a:lvl2pPr marL="914400" lvl="1" indent="-228600" algn="l" rtl="0">
              <a:lnSpc>
                <a:spcPct val="90000"/>
              </a:lnSpc>
              <a:spcBef>
                <a:spcPts val="200"/>
              </a:spcBef>
              <a:spcAft>
                <a:spcPts val="0"/>
              </a:spcAft>
              <a:buClr>
                <a:srgbClr val="F3F3F3"/>
              </a:buClr>
              <a:buSzPts val="1200"/>
              <a:buNone/>
              <a:defRPr sz="1200">
                <a:solidFill>
                  <a:srgbClr val="F3F3F3"/>
                </a:solidFill>
              </a:defRPr>
            </a:lvl2pPr>
            <a:lvl3pPr marL="1371600" lvl="2" indent="-228600" algn="l" rtl="0">
              <a:lnSpc>
                <a:spcPct val="90000"/>
              </a:lnSpc>
              <a:spcBef>
                <a:spcPts val="400"/>
              </a:spcBef>
              <a:spcAft>
                <a:spcPts val="0"/>
              </a:spcAft>
              <a:buClr>
                <a:srgbClr val="F3F3F3"/>
              </a:buClr>
              <a:buSzPts val="1000"/>
              <a:buNone/>
              <a:defRPr sz="1000">
                <a:solidFill>
                  <a:srgbClr val="F3F3F3"/>
                </a:solidFill>
              </a:defRPr>
            </a:lvl3pPr>
            <a:lvl4pPr marL="1828800" lvl="3" indent="-228600" algn="l" rtl="0">
              <a:lnSpc>
                <a:spcPct val="90000"/>
              </a:lnSpc>
              <a:spcBef>
                <a:spcPts val="400"/>
              </a:spcBef>
              <a:spcAft>
                <a:spcPts val="0"/>
              </a:spcAft>
              <a:buClr>
                <a:srgbClr val="F3F3F3"/>
              </a:buClr>
              <a:buSzPts val="900"/>
              <a:buNone/>
              <a:defRPr sz="900">
                <a:solidFill>
                  <a:srgbClr val="F3F3F3"/>
                </a:solidFill>
              </a:defRPr>
            </a:lvl4pPr>
            <a:lvl5pPr marL="2286000" lvl="4" indent="-228600" algn="l" rtl="0">
              <a:lnSpc>
                <a:spcPct val="90000"/>
              </a:lnSpc>
              <a:spcBef>
                <a:spcPts val="400"/>
              </a:spcBef>
              <a:spcAft>
                <a:spcPts val="0"/>
              </a:spcAft>
              <a:buClr>
                <a:srgbClr val="F3F3F3"/>
              </a:buClr>
              <a:buSzPts val="900"/>
              <a:buNone/>
              <a:defRPr sz="900">
                <a:solidFill>
                  <a:srgbClr val="F3F3F3"/>
                </a:solidFill>
              </a:defRPr>
            </a:lvl5pPr>
            <a:lvl6pPr marL="2743200" lvl="5" indent="-228600" algn="l" rtl="0">
              <a:lnSpc>
                <a:spcPct val="90000"/>
              </a:lnSpc>
              <a:spcBef>
                <a:spcPts val="400"/>
              </a:spcBef>
              <a:spcAft>
                <a:spcPts val="0"/>
              </a:spcAft>
              <a:buClr>
                <a:srgbClr val="F3F3F3"/>
              </a:buClr>
              <a:buSzPts val="900"/>
              <a:buNone/>
              <a:defRPr sz="900">
                <a:solidFill>
                  <a:srgbClr val="F3F3F3"/>
                </a:solidFill>
              </a:defRPr>
            </a:lvl6pPr>
            <a:lvl7pPr marL="3200400" lvl="6" indent="-228600" algn="l" rtl="0">
              <a:lnSpc>
                <a:spcPct val="90000"/>
              </a:lnSpc>
              <a:spcBef>
                <a:spcPts val="400"/>
              </a:spcBef>
              <a:spcAft>
                <a:spcPts val="0"/>
              </a:spcAft>
              <a:buClr>
                <a:srgbClr val="F3F3F3"/>
              </a:buClr>
              <a:buSzPts val="900"/>
              <a:buNone/>
              <a:defRPr sz="900">
                <a:solidFill>
                  <a:srgbClr val="F3F3F3"/>
                </a:solidFill>
              </a:defRPr>
            </a:lvl7pPr>
            <a:lvl8pPr marL="3657600" lvl="7" indent="-228600" algn="l" rtl="0">
              <a:lnSpc>
                <a:spcPct val="90000"/>
              </a:lnSpc>
              <a:spcBef>
                <a:spcPts val="400"/>
              </a:spcBef>
              <a:spcAft>
                <a:spcPts val="0"/>
              </a:spcAft>
              <a:buClr>
                <a:srgbClr val="F3F3F3"/>
              </a:buClr>
              <a:buSzPts val="900"/>
              <a:buNone/>
              <a:defRPr sz="900">
                <a:solidFill>
                  <a:srgbClr val="F3F3F3"/>
                </a:solidFill>
              </a:defRPr>
            </a:lvl8pPr>
            <a:lvl9pPr marL="4114800" lvl="8" indent="-228600" algn="l" rtl="0">
              <a:lnSpc>
                <a:spcPct val="90000"/>
              </a:lnSpc>
              <a:spcBef>
                <a:spcPts val="400"/>
              </a:spcBef>
              <a:spcAft>
                <a:spcPts val="400"/>
              </a:spcAft>
              <a:buClr>
                <a:srgbClr val="F3F3F3"/>
              </a:buClr>
              <a:buSzPts val="900"/>
              <a:buNone/>
              <a:defRPr sz="900">
                <a:solidFill>
                  <a:srgbClr val="F3F3F3"/>
                </a:solidFill>
              </a:defRPr>
            </a:lvl9pPr>
          </a:lstStyle>
          <a:p>
            <a:endParaRPr/>
          </a:p>
        </p:txBody>
      </p:sp>
      <p:sp>
        <p:nvSpPr>
          <p:cNvPr id="70" name="Google Shape;70;p9"/>
          <p:cNvSpPr txBox="1">
            <a:spLocks noGrp="1"/>
          </p:cNvSpPr>
          <p:nvPr>
            <p:ph type="sldNum" idx="12"/>
          </p:nvPr>
        </p:nvSpPr>
        <p:spPr>
          <a:xfrm>
            <a:off x="9900458" y="6459785"/>
            <a:ext cx="13119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sz="1050" b="0" i="0" u="none" strike="noStrike" cap="none">
                <a:solidFill>
                  <a:schemeClr val="dk2"/>
                </a:solidFill>
                <a:latin typeface="Calibri"/>
                <a:ea typeface="Calibri"/>
                <a:cs typeface="Calibri"/>
                <a:sym typeface="Calibri"/>
              </a:defRPr>
            </a:lvl1pPr>
            <a:lvl2pPr marL="0" lvl="1" indent="0" algn="r" rtl="0">
              <a:spcBef>
                <a:spcPts val="0"/>
              </a:spcBef>
              <a:buNone/>
              <a:defRPr sz="1050" b="0" i="0" u="none" strike="noStrike" cap="none">
                <a:solidFill>
                  <a:schemeClr val="dk2"/>
                </a:solidFill>
                <a:latin typeface="Calibri"/>
                <a:ea typeface="Calibri"/>
                <a:cs typeface="Calibri"/>
                <a:sym typeface="Calibri"/>
              </a:defRPr>
            </a:lvl2pPr>
            <a:lvl3pPr marL="0" lvl="2" indent="0" algn="r" rtl="0">
              <a:spcBef>
                <a:spcPts val="0"/>
              </a:spcBef>
              <a:buNone/>
              <a:defRPr sz="1050" b="0" i="0" u="none" strike="noStrike" cap="none">
                <a:solidFill>
                  <a:schemeClr val="dk2"/>
                </a:solidFill>
                <a:latin typeface="Calibri"/>
                <a:ea typeface="Calibri"/>
                <a:cs typeface="Calibri"/>
                <a:sym typeface="Calibri"/>
              </a:defRPr>
            </a:lvl3pPr>
            <a:lvl4pPr marL="0" lvl="3" indent="0" algn="r" rtl="0">
              <a:spcBef>
                <a:spcPts val="0"/>
              </a:spcBef>
              <a:buNone/>
              <a:defRPr sz="1050" b="0" i="0" u="none" strike="noStrike" cap="none">
                <a:solidFill>
                  <a:schemeClr val="dk2"/>
                </a:solidFill>
                <a:latin typeface="Calibri"/>
                <a:ea typeface="Calibri"/>
                <a:cs typeface="Calibri"/>
                <a:sym typeface="Calibri"/>
              </a:defRPr>
            </a:lvl4pPr>
            <a:lvl5pPr marL="0" lvl="4" indent="0" algn="r" rtl="0">
              <a:spcBef>
                <a:spcPts val="0"/>
              </a:spcBef>
              <a:buNone/>
              <a:defRPr sz="1050" b="0" i="0" u="none" strike="noStrike" cap="none">
                <a:solidFill>
                  <a:schemeClr val="dk2"/>
                </a:solidFill>
                <a:latin typeface="Calibri"/>
                <a:ea typeface="Calibri"/>
                <a:cs typeface="Calibri"/>
                <a:sym typeface="Calibri"/>
              </a:defRPr>
            </a:lvl5pPr>
            <a:lvl6pPr marL="0" lvl="5" indent="0" algn="r" rtl="0">
              <a:spcBef>
                <a:spcPts val="0"/>
              </a:spcBef>
              <a:buNone/>
              <a:defRPr sz="1050" b="0" i="0" u="none" strike="noStrike" cap="none">
                <a:solidFill>
                  <a:schemeClr val="dk2"/>
                </a:solidFill>
                <a:latin typeface="Calibri"/>
                <a:ea typeface="Calibri"/>
                <a:cs typeface="Calibri"/>
                <a:sym typeface="Calibri"/>
              </a:defRPr>
            </a:lvl6pPr>
            <a:lvl7pPr marL="0" lvl="6" indent="0" algn="r" rtl="0">
              <a:spcBef>
                <a:spcPts val="0"/>
              </a:spcBef>
              <a:buNone/>
              <a:defRPr sz="1050" b="0" i="0" u="none" strike="noStrike" cap="none">
                <a:solidFill>
                  <a:schemeClr val="dk2"/>
                </a:solidFill>
                <a:latin typeface="Calibri"/>
                <a:ea typeface="Calibri"/>
                <a:cs typeface="Calibri"/>
                <a:sym typeface="Calibri"/>
              </a:defRPr>
            </a:lvl7pPr>
            <a:lvl8pPr marL="0" lvl="7" indent="0" algn="r" rtl="0">
              <a:spcBef>
                <a:spcPts val="0"/>
              </a:spcBef>
              <a:buNone/>
              <a:defRPr sz="1050" b="0" i="0" u="none" strike="noStrike" cap="none">
                <a:solidFill>
                  <a:schemeClr val="dk2"/>
                </a:solidFill>
                <a:latin typeface="Calibri"/>
                <a:ea typeface="Calibri"/>
                <a:cs typeface="Calibri"/>
                <a:sym typeface="Calibri"/>
              </a:defRPr>
            </a:lvl8pPr>
            <a:lvl9pPr marL="0" lvl="8" indent="0" algn="r" rtl="0">
              <a:spcBef>
                <a:spcPts val="0"/>
              </a:spcBef>
              <a:buNone/>
              <a:defRPr sz="1050" b="0" i="0" u="none" strike="noStrike" cap="none">
                <a:solidFill>
                  <a:schemeClr val="dk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pic>
        <p:nvPicPr>
          <p:cNvPr id="71" name="Google Shape;71;p9"/>
          <p:cNvPicPr preferRelativeResize="0"/>
          <p:nvPr/>
        </p:nvPicPr>
        <p:blipFill>
          <a:blip r:embed="rId2">
            <a:alphaModFix/>
          </a:blip>
          <a:stretch>
            <a:fillRect/>
          </a:stretch>
        </p:blipFill>
        <p:spPr>
          <a:xfrm>
            <a:off x="1219850" y="6399869"/>
            <a:ext cx="1611260" cy="365100"/>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Content with Caption 2">
  <p:cSld name="OBJECT_WITH_CAPTION_TEXT_1">
    <p:bg>
      <p:bgPr>
        <a:solidFill>
          <a:srgbClr val="CFE2F3"/>
        </a:solidFill>
        <a:effectLst/>
      </p:bgPr>
    </p:bg>
    <p:spTree>
      <p:nvGrpSpPr>
        <p:cNvPr id="1" name="Shape 72"/>
        <p:cNvGrpSpPr/>
        <p:nvPr/>
      </p:nvGrpSpPr>
      <p:grpSpPr>
        <a:xfrm>
          <a:off x="0" y="0"/>
          <a:ext cx="0" cy="0"/>
          <a:chOff x="0" y="0"/>
          <a:chExt cx="0" cy="0"/>
        </a:xfrm>
      </p:grpSpPr>
      <p:sp>
        <p:nvSpPr>
          <p:cNvPr id="73" name="Google Shape;73;p10"/>
          <p:cNvSpPr/>
          <p:nvPr/>
        </p:nvSpPr>
        <p:spPr>
          <a:xfrm>
            <a:off x="8141091" y="0"/>
            <a:ext cx="4050900" cy="6858000"/>
          </a:xfrm>
          <a:prstGeom prst="rect">
            <a:avLst/>
          </a:prstGeom>
          <a:solidFill>
            <a:srgbClr val="1155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1155CC"/>
              </a:solidFill>
            </a:endParaRPr>
          </a:p>
        </p:txBody>
      </p:sp>
      <p:sp>
        <p:nvSpPr>
          <p:cNvPr id="74" name="Google Shape;74;p10"/>
          <p:cNvSpPr/>
          <p:nvPr/>
        </p:nvSpPr>
        <p:spPr>
          <a:xfrm>
            <a:off x="8107596" y="0"/>
            <a:ext cx="63900" cy="6858000"/>
          </a:xfrm>
          <a:prstGeom prst="rect">
            <a:avLst/>
          </a:prstGeom>
          <a:solidFill>
            <a:srgbClr val="E0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10"/>
          <p:cNvSpPr txBox="1">
            <a:spLocks noGrp="1"/>
          </p:cNvSpPr>
          <p:nvPr>
            <p:ph type="title"/>
          </p:nvPr>
        </p:nvSpPr>
        <p:spPr>
          <a:xfrm>
            <a:off x="8566350" y="594359"/>
            <a:ext cx="3200400" cy="2286000"/>
          </a:xfrm>
          <a:prstGeom prst="rect">
            <a:avLst/>
          </a:prstGeom>
          <a:noFill/>
          <a:ln>
            <a:noFill/>
          </a:ln>
        </p:spPr>
        <p:txBody>
          <a:bodyPr spcFirstLastPara="1" wrap="square" lIns="91425" tIns="45700" rIns="91425" bIns="45700" anchor="b" anchorCtr="0">
            <a:normAutofit/>
          </a:bodyPr>
          <a:lstStyle>
            <a:lvl1pPr lvl="0" algn="l" rtl="0">
              <a:lnSpc>
                <a:spcPct val="85000"/>
              </a:lnSpc>
              <a:spcBef>
                <a:spcPts val="0"/>
              </a:spcBef>
              <a:spcAft>
                <a:spcPts val="0"/>
              </a:spcAft>
              <a:buClr>
                <a:srgbClr val="FFFFFF"/>
              </a:buClr>
              <a:buSzPts val="3600"/>
              <a:buFont typeface="Calibri"/>
              <a:buNone/>
              <a:defRPr sz="3600" b="0">
                <a:solidFill>
                  <a:srgbClr val="FFFFFF"/>
                </a:solidFil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76" name="Google Shape;76;p10"/>
          <p:cNvSpPr txBox="1">
            <a:spLocks noGrp="1"/>
          </p:cNvSpPr>
          <p:nvPr>
            <p:ph type="body" idx="1"/>
          </p:nvPr>
        </p:nvSpPr>
        <p:spPr>
          <a:xfrm>
            <a:off x="895275" y="731520"/>
            <a:ext cx="6492300" cy="5257800"/>
          </a:xfrm>
          <a:prstGeom prst="rect">
            <a:avLst/>
          </a:prstGeom>
          <a:noFill/>
          <a:ln>
            <a:noFill/>
          </a:ln>
        </p:spPr>
        <p:txBody>
          <a:bodyPr spcFirstLastPara="1" wrap="square" lIns="0" tIns="45700" rIns="0" bIns="45700" anchor="t" anchorCtr="0">
            <a:normAutofit/>
          </a:bodyPr>
          <a:lstStyle>
            <a:lvl1pPr marL="457200" lvl="0" indent="-342900" algn="l" rtl="0">
              <a:lnSpc>
                <a:spcPct val="90000"/>
              </a:lnSpc>
              <a:spcBef>
                <a:spcPts val="1200"/>
              </a:spcBef>
              <a:spcAft>
                <a:spcPts val="0"/>
              </a:spcAft>
              <a:buSzPts val="1800"/>
              <a:buChar char=" "/>
              <a:defRPr/>
            </a:lvl1pPr>
            <a:lvl2pPr marL="914400" lvl="1" indent="-342900" algn="l" rtl="0">
              <a:lnSpc>
                <a:spcPct val="90000"/>
              </a:lnSpc>
              <a:spcBef>
                <a:spcPts val="200"/>
              </a:spcBef>
              <a:spcAft>
                <a:spcPts val="0"/>
              </a:spcAft>
              <a:buSzPts val="1800"/>
              <a:buChar char="◦"/>
              <a:defRPr/>
            </a:lvl2pPr>
            <a:lvl3pPr marL="1371600" lvl="2" indent="-342900" algn="l" rtl="0">
              <a:lnSpc>
                <a:spcPct val="90000"/>
              </a:lnSpc>
              <a:spcBef>
                <a:spcPts val="400"/>
              </a:spcBef>
              <a:spcAft>
                <a:spcPts val="0"/>
              </a:spcAft>
              <a:buSzPts val="1800"/>
              <a:buChar char="◦"/>
              <a:defRPr/>
            </a:lvl3pPr>
            <a:lvl4pPr marL="1828800" lvl="3" indent="-342900" algn="l" rtl="0">
              <a:lnSpc>
                <a:spcPct val="90000"/>
              </a:lnSpc>
              <a:spcBef>
                <a:spcPts val="400"/>
              </a:spcBef>
              <a:spcAft>
                <a:spcPts val="0"/>
              </a:spcAft>
              <a:buSzPts val="1800"/>
              <a:buChar char="◦"/>
              <a:defRPr/>
            </a:lvl4pPr>
            <a:lvl5pPr marL="2286000" lvl="4" indent="-342900" algn="l" rtl="0">
              <a:lnSpc>
                <a:spcPct val="90000"/>
              </a:lnSpc>
              <a:spcBef>
                <a:spcPts val="400"/>
              </a:spcBef>
              <a:spcAft>
                <a:spcPts val="0"/>
              </a:spcAft>
              <a:buSzPts val="1800"/>
              <a:buChar char="◦"/>
              <a:defRPr/>
            </a:lvl5pPr>
            <a:lvl6pPr marL="2743200" lvl="5" indent="-342900" algn="l" rtl="0">
              <a:lnSpc>
                <a:spcPct val="90000"/>
              </a:lnSpc>
              <a:spcBef>
                <a:spcPts val="400"/>
              </a:spcBef>
              <a:spcAft>
                <a:spcPts val="0"/>
              </a:spcAft>
              <a:buSzPts val="1800"/>
              <a:buChar char="◦"/>
              <a:defRPr/>
            </a:lvl6pPr>
            <a:lvl7pPr marL="3200400" lvl="6" indent="-342900" algn="l" rtl="0">
              <a:lnSpc>
                <a:spcPct val="90000"/>
              </a:lnSpc>
              <a:spcBef>
                <a:spcPts val="400"/>
              </a:spcBef>
              <a:spcAft>
                <a:spcPts val="0"/>
              </a:spcAft>
              <a:buSzPts val="1800"/>
              <a:buChar char="◦"/>
              <a:defRPr/>
            </a:lvl7pPr>
            <a:lvl8pPr marL="3657600" lvl="7" indent="-342900" algn="l" rtl="0">
              <a:lnSpc>
                <a:spcPct val="90000"/>
              </a:lnSpc>
              <a:spcBef>
                <a:spcPts val="400"/>
              </a:spcBef>
              <a:spcAft>
                <a:spcPts val="0"/>
              </a:spcAft>
              <a:buSzPts val="1800"/>
              <a:buChar char="◦"/>
              <a:defRPr/>
            </a:lvl8pPr>
            <a:lvl9pPr marL="4114800" lvl="8" indent="-342900" algn="l" rtl="0">
              <a:lnSpc>
                <a:spcPct val="90000"/>
              </a:lnSpc>
              <a:spcBef>
                <a:spcPts val="400"/>
              </a:spcBef>
              <a:spcAft>
                <a:spcPts val="400"/>
              </a:spcAft>
              <a:buSzPts val="1800"/>
              <a:buChar char="◦"/>
              <a:defRPr/>
            </a:lvl9pPr>
          </a:lstStyle>
          <a:p>
            <a:endParaRPr/>
          </a:p>
        </p:txBody>
      </p:sp>
      <p:sp>
        <p:nvSpPr>
          <p:cNvPr id="77" name="Google Shape;77;p10"/>
          <p:cNvSpPr txBox="1">
            <a:spLocks noGrp="1"/>
          </p:cNvSpPr>
          <p:nvPr>
            <p:ph type="body" idx="2"/>
          </p:nvPr>
        </p:nvSpPr>
        <p:spPr>
          <a:xfrm>
            <a:off x="8566350" y="2926080"/>
            <a:ext cx="3200400" cy="3379200"/>
          </a:xfrm>
          <a:prstGeom prst="rect">
            <a:avLst/>
          </a:prstGeom>
          <a:noFill/>
          <a:ln>
            <a:noFill/>
          </a:ln>
        </p:spPr>
        <p:txBody>
          <a:bodyPr spcFirstLastPara="1" wrap="square" lIns="91425" tIns="45700" rIns="91425" bIns="45700" anchor="t" anchorCtr="0">
            <a:normAutofit/>
          </a:bodyPr>
          <a:lstStyle>
            <a:lvl1pPr marL="457200" lvl="0" indent="-228600" algn="l" rtl="0">
              <a:lnSpc>
                <a:spcPct val="90000"/>
              </a:lnSpc>
              <a:spcBef>
                <a:spcPts val="1200"/>
              </a:spcBef>
              <a:spcAft>
                <a:spcPts val="0"/>
              </a:spcAft>
              <a:buClr>
                <a:srgbClr val="F3F3F3"/>
              </a:buClr>
              <a:buSzPts val="1500"/>
              <a:buNone/>
              <a:defRPr sz="1500">
                <a:solidFill>
                  <a:srgbClr val="F3F3F3"/>
                </a:solidFill>
              </a:defRPr>
            </a:lvl1pPr>
            <a:lvl2pPr marL="914400" lvl="1" indent="-228600" algn="l" rtl="0">
              <a:lnSpc>
                <a:spcPct val="90000"/>
              </a:lnSpc>
              <a:spcBef>
                <a:spcPts val="200"/>
              </a:spcBef>
              <a:spcAft>
                <a:spcPts val="0"/>
              </a:spcAft>
              <a:buClr>
                <a:srgbClr val="F3F3F3"/>
              </a:buClr>
              <a:buSzPts val="1200"/>
              <a:buNone/>
              <a:defRPr sz="1200">
                <a:solidFill>
                  <a:srgbClr val="F3F3F3"/>
                </a:solidFill>
              </a:defRPr>
            </a:lvl2pPr>
            <a:lvl3pPr marL="1371600" lvl="2" indent="-228600" algn="l" rtl="0">
              <a:lnSpc>
                <a:spcPct val="90000"/>
              </a:lnSpc>
              <a:spcBef>
                <a:spcPts val="400"/>
              </a:spcBef>
              <a:spcAft>
                <a:spcPts val="0"/>
              </a:spcAft>
              <a:buClr>
                <a:srgbClr val="F3F3F3"/>
              </a:buClr>
              <a:buSzPts val="1000"/>
              <a:buNone/>
              <a:defRPr sz="1000">
                <a:solidFill>
                  <a:srgbClr val="F3F3F3"/>
                </a:solidFill>
              </a:defRPr>
            </a:lvl3pPr>
            <a:lvl4pPr marL="1828800" lvl="3" indent="-228600" algn="l" rtl="0">
              <a:lnSpc>
                <a:spcPct val="90000"/>
              </a:lnSpc>
              <a:spcBef>
                <a:spcPts val="400"/>
              </a:spcBef>
              <a:spcAft>
                <a:spcPts val="0"/>
              </a:spcAft>
              <a:buClr>
                <a:srgbClr val="F3F3F3"/>
              </a:buClr>
              <a:buSzPts val="900"/>
              <a:buNone/>
              <a:defRPr sz="900">
                <a:solidFill>
                  <a:srgbClr val="F3F3F3"/>
                </a:solidFill>
              </a:defRPr>
            </a:lvl4pPr>
            <a:lvl5pPr marL="2286000" lvl="4" indent="-228600" algn="l" rtl="0">
              <a:lnSpc>
                <a:spcPct val="90000"/>
              </a:lnSpc>
              <a:spcBef>
                <a:spcPts val="400"/>
              </a:spcBef>
              <a:spcAft>
                <a:spcPts val="0"/>
              </a:spcAft>
              <a:buClr>
                <a:srgbClr val="F3F3F3"/>
              </a:buClr>
              <a:buSzPts val="900"/>
              <a:buNone/>
              <a:defRPr sz="900">
                <a:solidFill>
                  <a:srgbClr val="F3F3F3"/>
                </a:solidFill>
              </a:defRPr>
            </a:lvl5pPr>
            <a:lvl6pPr marL="2743200" lvl="5" indent="-228600" algn="l" rtl="0">
              <a:lnSpc>
                <a:spcPct val="90000"/>
              </a:lnSpc>
              <a:spcBef>
                <a:spcPts val="400"/>
              </a:spcBef>
              <a:spcAft>
                <a:spcPts val="0"/>
              </a:spcAft>
              <a:buClr>
                <a:srgbClr val="F3F3F3"/>
              </a:buClr>
              <a:buSzPts val="900"/>
              <a:buNone/>
              <a:defRPr sz="900">
                <a:solidFill>
                  <a:srgbClr val="F3F3F3"/>
                </a:solidFill>
              </a:defRPr>
            </a:lvl6pPr>
            <a:lvl7pPr marL="3200400" lvl="6" indent="-228600" algn="l" rtl="0">
              <a:lnSpc>
                <a:spcPct val="90000"/>
              </a:lnSpc>
              <a:spcBef>
                <a:spcPts val="400"/>
              </a:spcBef>
              <a:spcAft>
                <a:spcPts val="0"/>
              </a:spcAft>
              <a:buClr>
                <a:srgbClr val="F3F3F3"/>
              </a:buClr>
              <a:buSzPts val="900"/>
              <a:buNone/>
              <a:defRPr sz="900">
                <a:solidFill>
                  <a:srgbClr val="F3F3F3"/>
                </a:solidFill>
              </a:defRPr>
            </a:lvl7pPr>
            <a:lvl8pPr marL="3657600" lvl="7" indent="-228600" algn="l" rtl="0">
              <a:lnSpc>
                <a:spcPct val="90000"/>
              </a:lnSpc>
              <a:spcBef>
                <a:spcPts val="400"/>
              </a:spcBef>
              <a:spcAft>
                <a:spcPts val="0"/>
              </a:spcAft>
              <a:buClr>
                <a:srgbClr val="F3F3F3"/>
              </a:buClr>
              <a:buSzPts val="900"/>
              <a:buNone/>
              <a:defRPr sz="900">
                <a:solidFill>
                  <a:srgbClr val="F3F3F3"/>
                </a:solidFill>
              </a:defRPr>
            </a:lvl8pPr>
            <a:lvl9pPr marL="4114800" lvl="8" indent="-228600" algn="l" rtl="0">
              <a:lnSpc>
                <a:spcPct val="90000"/>
              </a:lnSpc>
              <a:spcBef>
                <a:spcPts val="400"/>
              </a:spcBef>
              <a:spcAft>
                <a:spcPts val="400"/>
              </a:spcAft>
              <a:buClr>
                <a:srgbClr val="F3F3F3"/>
              </a:buClr>
              <a:buSzPts val="900"/>
              <a:buNone/>
              <a:defRPr sz="900">
                <a:solidFill>
                  <a:srgbClr val="F3F3F3"/>
                </a:solidFill>
              </a:defRPr>
            </a:lvl9pPr>
          </a:lstStyle>
          <a:p>
            <a:endParaRPr/>
          </a:p>
        </p:txBody>
      </p:sp>
      <p:sp>
        <p:nvSpPr>
          <p:cNvPr id="78" name="Google Shape;78;p10"/>
          <p:cNvSpPr txBox="1">
            <a:spLocks noGrp="1"/>
          </p:cNvSpPr>
          <p:nvPr>
            <p:ph type="sldNum" idx="12"/>
          </p:nvPr>
        </p:nvSpPr>
        <p:spPr>
          <a:xfrm>
            <a:off x="10454858" y="6459785"/>
            <a:ext cx="13119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sz="1050" b="0" i="0" u="none" strike="noStrike" cap="none">
                <a:solidFill>
                  <a:schemeClr val="dk2"/>
                </a:solidFill>
                <a:latin typeface="Calibri"/>
                <a:ea typeface="Calibri"/>
                <a:cs typeface="Calibri"/>
                <a:sym typeface="Calibri"/>
              </a:defRPr>
            </a:lvl1pPr>
            <a:lvl2pPr marL="0" lvl="1" indent="0" algn="r" rtl="0">
              <a:spcBef>
                <a:spcPts val="0"/>
              </a:spcBef>
              <a:buNone/>
              <a:defRPr sz="1050" b="0" i="0" u="none" strike="noStrike" cap="none">
                <a:solidFill>
                  <a:schemeClr val="dk2"/>
                </a:solidFill>
                <a:latin typeface="Calibri"/>
                <a:ea typeface="Calibri"/>
                <a:cs typeface="Calibri"/>
                <a:sym typeface="Calibri"/>
              </a:defRPr>
            </a:lvl2pPr>
            <a:lvl3pPr marL="0" lvl="2" indent="0" algn="r" rtl="0">
              <a:spcBef>
                <a:spcPts val="0"/>
              </a:spcBef>
              <a:buNone/>
              <a:defRPr sz="1050" b="0" i="0" u="none" strike="noStrike" cap="none">
                <a:solidFill>
                  <a:schemeClr val="dk2"/>
                </a:solidFill>
                <a:latin typeface="Calibri"/>
                <a:ea typeface="Calibri"/>
                <a:cs typeface="Calibri"/>
                <a:sym typeface="Calibri"/>
              </a:defRPr>
            </a:lvl3pPr>
            <a:lvl4pPr marL="0" lvl="3" indent="0" algn="r" rtl="0">
              <a:spcBef>
                <a:spcPts val="0"/>
              </a:spcBef>
              <a:buNone/>
              <a:defRPr sz="1050" b="0" i="0" u="none" strike="noStrike" cap="none">
                <a:solidFill>
                  <a:schemeClr val="dk2"/>
                </a:solidFill>
                <a:latin typeface="Calibri"/>
                <a:ea typeface="Calibri"/>
                <a:cs typeface="Calibri"/>
                <a:sym typeface="Calibri"/>
              </a:defRPr>
            </a:lvl4pPr>
            <a:lvl5pPr marL="0" lvl="4" indent="0" algn="r" rtl="0">
              <a:spcBef>
                <a:spcPts val="0"/>
              </a:spcBef>
              <a:buNone/>
              <a:defRPr sz="1050" b="0" i="0" u="none" strike="noStrike" cap="none">
                <a:solidFill>
                  <a:schemeClr val="dk2"/>
                </a:solidFill>
                <a:latin typeface="Calibri"/>
                <a:ea typeface="Calibri"/>
                <a:cs typeface="Calibri"/>
                <a:sym typeface="Calibri"/>
              </a:defRPr>
            </a:lvl5pPr>
            <a:lvl6pPr marL="0" lvl="5" indent="0" algn="r" rtl="0">
              <a:spcBef>
                <a:spcPts val="0"/>
              </a:spcBef>
              <a:buNone/>
              <a:defRPr sz="1050" b="0" i="0" u="none" strike="noStrike" cap="none">
                <a:solidFill>
                  <a:schemeClr val="dk2"/>
                </a:solidFill>
                <a:latin typeface="Calibri"/>
                <a:ea typeface="Calibri"/>
                <a:cs typeface="Calibri"/>
                <a:sym typeface="Calibri"/>
              </a:defRPr>
            </a:lvl6pPr>
            <a:lvl7pPr marL="0" lvl="6" indent="0" algn="r" rtl="0">
              <a:spcBef>
                <a:spcPts val="0"/>
              </a:spcBef>
              <a:buNone/>
              <a:defRPr sz="1050" b="0" i="0" u="none" strike="noStrike" cap="none">
                <a:solidFill>
                  <a:schemeClr val="dk2"/>
                </a:solidFill>
                <a:latin typeface="Calibri"/>
                <a:ea typeface="Calibri"/>
                <a:cs typeface="Calibri"/>
                <a:sym typeface="Calibri"/>
              </a:defRPr>
            </a:lvl7pPr>
            <a:lvl8pPr marL="0" lvl="7" indent="0" algn="r" rtl="0">
              <a:spcBef>
                <a:spcPts val="0"/>
              </a:spcBef>
              <a:buNone/>
              <a:defRPr sz="1050" b="0" i="0" u="none" strike="noStrike" cap="none">
                <a:solidFill>
                  <a:schemeClr val="dk2"/>
                </a:solidFill>
                <a:latin typeface="Calibri"/>
                <a:ea typeface="Calibri"/>
                <a:cs typeface="Calibri"/>
                <a:sym typeface="Calibri"/>
              </a:defRPr>
            </a:lvl8pPr>
            <a:lvl9pPr marL="0" lvl="8" indent="0" algn="r" rtl="0">
              <a:spcBef>
                <a:spcPts val="0"/>
              </a:spcBef>
              <a:buNone/>
              <a:defRPr sz="1050" b="0" i="0" u="none" strike="noStrike" cap="none">
                <a:solidFill>
                  <a:schemeClr val="dk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pic>
        <p:nvPicPr>
          <p:cNvPr id="79" name="Google Shape;79;p10"/>
          <p:cNvPicPr preferRelativeResize="0"/>
          <p:nvPr/>
        </p:nvPicPr>
        <p:blipFill>
          <a:blip r:embed="rId2">
            <a:alphaModFix/>
          </a:blip>
          <a:stretch>
            <a:fillRect/>
          </a:stretch>
        </p:blipFill>
        <p:spPr>
          <a:xfrm>
            <a:off x="9360925" y="6399869"/>
            <a:ext cx="1611260" cy="365100"/>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p:nvPr/>
        </p:nvSpPr>
        <p:spPr>
          <a:xfrm>
            <a:off x="0" y="1737400"/>
            <a:ext cx="12192000" cy="5120700"/>
          </a:xfrm>
          <a:prstGeom prst="rect">
            <a:avLst/>
          </a:prstGeom>
          <a:solidFill>
            <a:srgbClr val="CFE2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1"/>
          <p:cNvSpPr/>
          <p:nvPr/>
        </p:nvSpPr>
        <p:spPr>
          <a:xfrm>
            <a:off x="0" y="0"/>
            <a:ext cx="12192000" cy="1737900"/>
          </a:xfrm>
          <a:prstGeom prst="rect">
            <a:avLst/>
          </a:prstGeom>
          <a:solidFill>
            <a:srgbClr val="1155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1"/>
          <p:cNvSpPr/>
          <p:nvPr/>
        </p:nvSpPr>
        <p:spPr>
          <a:xfrm>
            <a:off x="15" y="1704541"/>
            <a:ext cx="12192000" cy="66600"/>
          </a:xfrm>
          <a:prstGeom prst="rect">
            <a:avLst/>
          </a:prstGeom>
          <a:solidFill>
            <a:srgbClr val="E0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1"/>
          <p:cNvSpPr txBox="1">
            <a:spLocks noGrp="1"/>
          </p:cNvSpPr>
          <p:nvPr>
            <p:ph type="title"/>
          </p:nvPr>
        </p:nvSpPr>
        <p:spPr>
          <a:xfrm>
            <a:off x="1097280" y="286603"/>
            <a:ext cx="10058400" cy="1450800"/>
          </a:xfrm>
          <a:prstGeom prst="rect">
            <a:avLst/>
          </a:prstGeom>
          <a:noFill/>
          <a:ln>
            <a:noFill/>
          </a:ln>
        </p:spPr>
        <p:txBody>
          <a:bodyPr spcFirstLastPara="1" wrap="square" lIns="91425" tIns="45700" rIns="91425" bIns="45700" anchor="b" anchorCtr="0">
            <a:normAutofit/>
          </a:bodyPr>
          <a:lstStyle>
            <a:lvl1pPr marR="0" lvl="0" algn="l" rtl="0">
              <a:lnSpc>
                <a:spcPct val="85000"/>
              </a:lnSpc>
              <a:spcBef>
                <a:spcPts val="0"/>
              </a:spcBef>
              <a:spcAft>
                <a:spcPts val="0"/>
              </a:spcAft>
              <a:buClr>
                <a:schemeClr val="lt1"/>
              </a:buClr>
              <a:buSzPts val="4800"/>
              <a:buFont typeface="Quando"/>
              <a:buNone/>
              <a:defRPr sz="4800" b="1" i="0" u="none" strike="noStrike" cap="none">
                <a:solidFill>
                  <a:schemeClr val="lt1"/>
                </a:solidFill>
                <a:latin typeface="Quando"/>
                <a:ea typeface="Quando"/>
                <a:cs typeface="Quando"/>
                <a:sym typeface="Quando"/>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4" name="Google Shape;14;p1"/>
          <p:cNvSpPr txBox="1">
            <a:spLocks noGrp="1"/>
          </p:cNvSpPr>
          <p:nvPr>
            <p:ph type="body" idx="1"/>
          </p:nvPr>
        </p:nvSpPr>
        <p:spPr>
          <a:xfrm>
            <a:off x="1097280" y="1845734"/>
            <a:ext cx="10058400" cy="4023300"/>
          </a:xfrm>
          <a:prstGeom prst="rect">
            <a:avLst/>
          </a:prstGeom>
          <a:noFill/>
          <a:ln>
            <a:noFill/>
          </a:ln>
        </p:spPr>
        <p:txBody>
          <a:bodyPr spcFirstLastPara="1" wrap="square" lIns="0" tIns="45700" rIns="0" bIns="45700" anchor="t" anchorCtr="0">
            <a:normAutofit/>
          </a:bodyPr>
          <a:lstStyle>
            <a:lvl1pPr marL="457200" marR="0" lvl="0" indent="-355600" algn="l" rtl="0">
              <a:lnSpc>
                <a:spcPct val="90000"/>
              </a:lnSpc>
              <a:spcBef>
                <a:spcPts val="1200"/>
              </a:spcBef>
              <a:spcAft>
                <a:spcPts val="0"/>
              </a:spcAft>
              <a:buClr>
                <a:srgbClr val="1155CC"/>
              </a:buClr>
              <a:buSzPts val="2000"/>
              <a:buFont typeface="Nunito"/>
              <a:buChar char=" "/>
              <a:defRPr sz="2000" i="0" u="none" strike="noStrike" cap="none">
                <a:solidFill>
                  <a:srgbClr val="1155CC"/>
                </a:solidFill>
                <a:latin typeface="Nunito"/>
                <a:ea typeface="Nunito"/>
                <a:cs typeface="Nunito"/>
                <a:sym typeface="Nunito"/>
              </a:defRPr>
            </a:lvl1pPr>
            <a:lvl2pPr marL="914400" marR="0" lvl="1" indent="-342900" algn="l" rtl="0">
              <a:lnSpc>
                <a:spcPct val="90000"/>
              </a:lnSpc>
              <a:spcBef>
                <a:spcPts val="200"/>
              </a:spcBef>
              <a:spcAft>
                <a:spcPts val="0"/>
              </a:spcAft>
              <a:buClr>
                <a:srgbClr val="1155CC"/>
              </a:buClr>
              <a:buSzPts val="1800"/>
              <a:buFont typeface="Nunito"/>
              <a:buChar char="◦"/>
              <a:defRPr sz="1800" i="0" u="none" strike="noStrike" cap="none">
                <a:solidFill>
                  <a:srgbClr val="1155CC"/>
                </a:solidFill>
                <a:latin typeface="Nunito"/>
                <a:ea typeface="Nunito"/>
                <a:cs typeface="Nunito"/>
                <a:sym typeface="Nunito"/>
              </a:defRPr>
            </a:lvl2pPr>
            <a:lvl3pPr marL="1371600" marR="0" lvl="2" indent="-317500" algn="l" rtl="0">
              <a:lnSpc>
                <a:spcPct val="90000"/>
              </a:lnSpc>
              <a:spcBef>
                <a:spcPts val="400"/>
              </a:spcBef>
              <a:spcAft>
                <a:spcPts val="0"/>
              </a:spcAft>
              <a:buClr>
                <a:srgbClr val="1155CC"/>
              </a:buClr>
              <a:buSzPts val="1400"/>
              <a:buFont typeface="Nunito"/>
              <a:buChar char="◦"/>
              <a:defRPr sz="1400" i="0" u="none" strike="noStrike" cap="none">
                <a:solidFill>
                  <a:srgbClr val="1155CC"/>
                </a:solidFill>
                <a:latin typeface="Nunito"/>
                <a:ea typeface="Nunito"/>
                <a:cs typeface="Nunito"/>
                <a:sym typeface="Nunito"/>
              </a:defRPr>
            </a:lvl3pPr>
            <a:lvl4pPr marL="1828800" marR="0" lvl="3" indent="-317500" algn="l" rtl="0">
              <a:lnSpc>
                <a:spcPct val="90000"/>
              </a:lnSpc>
              <a:spcBef>
                <a:spcPts val="400"/>
              </a:spcBef>
              <a:spcAft>
                <a:spcPts val="0"/>
              </a:spcAft>
              <a:buClr>
                <a:srgbClr val="1155CC"/>
              </a:buClr>
              <a:buSzPts val="1400"/>
              <a:buFont typeface="Nunito"/>
              <a:buChar char="◦"/>
              <a:defRPr sz="1400" i="0" u="none" strike="noStrike" cap="none">
                <a:solidFill>
                  <a:srgbClr val="1155CC"/>
                </a:solidFill>
                <a:latin typeface="Nunito"/>
                <a:ea typeface="Nunito"/>
                <a:cs typeface="Nunito"/>
                <a:sym typeface="Nunito"/>
              </a:defRPr>
            </a:lvl4pPr>
            <a:lvl5pPr marL="2286000" marR="0" lvl="4" indent="-317500" algn="l" rtl="0">
              <a:lnSpc>
                <a:spcPct val="90000"/>
              </a:lnSpc>
              <a:spcBef>
                <a:spcPts val="400"/>
              </a:spcBef>
              <a:spcAft>
                <a:spcPts val="0"/>
              </a:spcAft>
              <a:buClr>
                <a:srgbClr val="1155CC"/>
              </a:buClr>
              <a:buSzPts val="1400"/>
              <a:buFont typeface="Nunito"/>
              <a:buChar char="◦"/>
              <a:defRPr sz="1400" i="0" u="none" strike="noStrike" cap="none">
                <a:solidFill>
                  <a:srgbClr val="1155CC"/>
                </a:solidFill>
                <a:latin typeface="Nunito"/>
                <a:ea typeface="Nunito"/>
                <a:cs typeface="Nunito"/>
                <a:sym typeface="Nunito"/>
              </a:defRPr>
            </a:lvl5pPr>
            <a:lvl6pPr marL="2743200" marR="0" lvl="5" indent="-317500" algn="l" rtl="0">
              <a:lnSpc>
                <a:spcPct val="90000"/>
              </a:lnSpc>
              <a:spcBef>
                <a:spcPts val="400"/>
              </a:spcBef>
              <a:spcAft>
                <a:spcPts val="0"/>
              </a:spcAft>
              <a:buClr>
                <a:srgbClr val="1155CC"/>
              </a:buClr>
              <a:buSzPts val="1400"/>
              <a:buFont typeface="Nunito"/>
              <a:buChar char="◦"/>
              <a:defRPr sz="1400" i="0" u="none" strike="noStrike" cap="none">
                <a:solidFill>
                  <a:srgbClr val="1155CC"/>
                </a:solidFill>
                <a:latin typeface="Nunito"/>
                <a:ea typeface="Nunito"/>
                <a:cs typeface="Nunito"/>
                <a:sym typeface="Nunito"/>
              </a:defRPr>
            </a:lvl6pPr>
            <a:lvl7pPr marL="3200400" marR="0" lvl="6" indent="-317500" algn="l" rtl="0">
              <a:lnSpc>
                <a:spcPct val="90000"/>
              </a:lnSpc>
              <a:spcBef>
                <a:spcPts val="400"/>
              </a:spcBef>
              <a:spcAft>
                <a:spcPts val="0"/>
              </a:spcAft>
              <a:buClr>
                <a:srgbClr val="1155CC"/>
              </a:buClr>
              <a:buSzPts val="1400"/>
              <a:buFont typeface="Nunito"/>
              <a:buChar char="◦"/>
              <a:defRPr sz="1400" i="0" u="none" strike="noStrike" cap="none">
                <a:solidFill>
                  <a:srgbClr val="1155CC"/>
                </a:solidFill>
                <a:latin typeface="Nunito"/>
                <a:ea typeface="Nunito"/>
                <a:cs typeface="Nunito"/>
                <a:sym typeface="Nunito"/>
              </a:defRPr>
            </a:lvl7pPr>
            <a:lvl8pPr marL="3657600" marR="0" lvl="7" indent="-317500" algn="l" rtl="0">
              <a:lnSpc>
                <a:spcPct val="90000"/>
              </a:lnSpc>
              <a:spcBef>
                <a:spcPts val="400"/>
              </a:spcBef>
              <a:spcAft>
                <a:spcPts val="0"/>
              </a:spcAft>
              <a:buClr>
                <a:srgbClr val="1155CC"/>
              </a:buClr>
              <a:buSzPts val="1400"/>
              <a:buFont typeface="Nunito"/>
              <a:buChar char="◦"/>
              <a:defRPr sz="1400" i="0" u="none" strike="noStrike" cap="none">
                <a:solidFill>
                  <a:srgbClr val="1155CC"/>
                </a:solidFill>
                <a:latin typeface="Nunito"/>
                <a:ea typeface="Nunito"/>
                <a:cs typeface="Nunito"/>
                <a:sym typeface="Nunito"/>
              </a:defRPr>
            </a:lvl8pPr>
            <a:lvl9pPr marL="4114800" marR="0" lvl="8" indent="-317500" algn="l" rtl="0">
              <a:lnSpc>
                <a:spcPct val="90000"/>
              </a:lnSpc>
              <a:spcBef>
                <a:spcPts val="400"/>
              </a:spcBef>
              <a:spcAft>
                <a:spcPts val="400"/>
              </a:spcAft>
              <a:buClr>
                <a:srgbClr val="1155CC"/>
              </a:buClr>
              <a:buSzPts val="1400"/>
              <a:buFont typeface="Nunito"/>
              <a:buChar char="◦"/>
              <a:defRPr sz="1400" i="0" u="none" strike="noStrike" cap="none">
                <a:solidFill>
                  <a:srgbClr val="1155CC"/>
                </a:solidFill>
                <a:latin typeface="Nunito"/>
                <a:ea typeface="Nunito"/>
                <a:cs typeface="Nunito"/>
                <a:sym typeface="Nunito"/>
              </a:defRPr>
            </a:lvl9pPr>
          </a:lstStyle>
          <a:p>
            <a:endParaRPr/>
          </a:p>
        </p:txBody>
      </p:sp>
      <p:sp>
        <p:nvSpPr>
          <p:cNvPr id="15" name="Google Shape;15;p1"/>
          <p:cNvSpPr txBox="1">
            <a:spLocks noGrp="1"/>
          </p:cNvSpPr>
          <p:nvPr>
            <p:ph type="dt" idx="10"/>
          </p:nvPr>
        </p:nvSpPr>
        <p:spPr>
          <a:xfrm>
            <a:off x="1097280" y="6459785"/>
            <a:ext cx="2472300" cy="3651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FFFFFF"/>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6" name="Google Shape;16;p1"/>
          <p:cNvSpPr txBox="1">
            <a:spLocks noGrp="1"/>
          </p:cNvSpPr>
          <p:nvPr>
            <p:ph type="sldNum" idx="12"/>
          </p:nvPr>
        </p:nvSpPr>
        <p:spPr>
          <a:xfrm>
            <a:off x="9900458" y="6459785"/>
            <a:ext cx="13119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050" b="0" i="0" u="none" strike="noStrike" cap="none">
                <a:solidFill>
                  <a:srgbClr val="FFFFFF"/>
                </a:solidFill>
                <a:latin typeface="Calibri"/>
                <a:ea typeface="Calibri"/>
                <a:cs typeface="Calibri"/>
                <a:sym typeface="Calibri"/>
              </a:defRPr>
            </a:lvl1pPr>
            <a:lvl2pPr marL="0" marR="0" lvl="1" indent="0" algn="r" rtl="0">
              <a:spcBef>
                <a:spcPts val="0"/>
              </a:spcBef>
              <a:buNone/>
              <a:defRPr sz="1050" b="0" i="0" u="none" strike="noStrike" cap="none">
                <a:solidFill>
                  <a:srgbClr val="FFFFFF"/>
                </a:solidFill>
                <a:latin typeface="Calibri"/>
                <a:ea typeface="Calibri"/>
                <a:cs typeface="Calibri"/>
                <a:sym typeface="Calibri"/>
              </a:defRPr>
            </a:lvl2pPr>
            <a:lvl3pPr marL="0" marR="0" lvl="2" indent="0" algn="r" rtl="0">
              <a:spcBef>
                <a:spcPts val="0"/>
              </a:spcBef>
              <a:buNone/>
              <a:defRPr sz="1050" b="0" i="0" u="none" strike="noStrike" cap="none">
                <a:solidFill>
                  <a:srgbClr val="FFFFFF"/>
                </a:solidFill>
                <a:latin typeface="Calibri"/>
                <a:ea typeface="Calibri"/>
                <a:cs typeface="Calibri"/>
                <a:sym typeface="Calibri"/>
              </a:defRPr>
            </a:lvl3pPr>
            <a:lvl4pPr marL="0" marR="0" lvl="3" indent="0" algn="r" rtl="0">
              <a:spcBef>
                <a:spcPts val="0"/>
              </a:spcBef>
              <a:buNone/>
              <a:defRPr sz="1050" b="0" i="0" u="none" strike="noStrike" cap="none">
                <a:solidFill>
                  <a:srgbClr val="FFFFFF"/>
                </a:solidFill>
                <a:latin typeface="Calibri"/>
                <a:ea typeface="Calibri"/>
                <a:cs typeface="Calibri"/>
                <a:sym typeface="Calibri"/>
              </a:defRPr>
            </a:lvl4pPr>
            <a:lvl5pPr marL="0" marR="0" lvl="4" indent="0" algn="r" rtl="0">
              <a:spcBef>
                <a:spcPts val="0"/>
              </a:spcBef>
              <a:buNone/>
              <a:defRPr sz="1050" b="0" i="0" u="none" strike="noStrike" cap="none">
                <a:solidFill>
                  <a:srgbClr val="FFFFFF"/>
                </a:solidFill>
                <a:latin typeface="Calibri"/>
                <a:ea typeface="Calibri"/>
                <a:cs typeface="Calibri"/>
                <a:sym typeface="Calibri"/>
              </a:defRPr>
            </a:lvl5pPr>
            <a:lvl6pPr marL="0" marR="0" lvl="5" indent="0" algn="r" rtl="0">
              <a:spcBef>
                <a:spcPts val="0"/>
              </a:spcBef>
              <a:buNone/>
              <a:defRPr sz="1050" b="0" i="0" u="none" strike="noStrike" cap="none">
                <a:solidFill>
                  <a:srgbClr val="FFFFFF"/>
                </a:solidFill>
                <a:latin typeface="Calibri"/>
                <a:ea typeface="Calibri"/>
                <a:cs typeface="Calibri"/>
                <a:sym typeface="Calibri"/>
              </a:defRPr>
            </a:lvl6pPr>
            <a:lvl7pPr marL="0" marR="0" lvl="6" indent="0" algn="r" rtl="0">
              <a:spcBef>
                <a:spcPts val="0"/>
              </a:spcBef>
              <a:buNone/>
              <a:defRPr sz="1050" b="0" i="0" u="none" strike="noStrike" cap="none">
                <a:solidFill>
                  <a:srgbClr val="FFFFFF"/>
                </a:solidFill>
                <a:latin typeface="Calibri"/>
                <a:ea typeface="Calibri"/>
                <a:cs typeface="Calibri"/>
                <a:sym typeface="Calibri"/>
              </a:defRPr>
            </a:lvl7pPr>
            <a:lvl8pPr marL="0" marR="0" lvl="7" indent="0" algn="r" rtl="0">
              <a:spcBef>
                <a:spcPts val="0"/>
              </a:spcBef>
              <a:buNone/>
              <a:defRPr sz="1050" b="0" i="0" u="none" strike="noStrike" cap="none">
                <a:solidFill>
                  <a:srgbClr val="FFFFFF"/>
                </a:solidFill>
                <a:latin typeface="Calibri"/>
                <a:ea typeface="Calibri"/>
                <a:cs typeface="Calibri"/>
                <a:sym typeface="Calibri"/>
              </a:defRPr>
            </a:lvl8pPr>
            <a:lvl9pPr marL="0" marR="0" lvl="8" indent="0" algn="r" rtl="0">
              <a:spcBef>
                <a:spcPts val="0"/>
              </a:spcBef>
              <a:buNone/>
              <a:defRPr sz="1050" b="0" i="0" u="none" strike="noStrike" cap="none">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pic>
        <p:nvPicPr>
          <p:cNvPr id="17" name="Google Shape;17;p1"/>
          <p:cNvPicPr preferRelativeResize="0"/>
          <p:nvPr/>
        </p:nvPicPr>
        <p:blipFill>
          <a:blip r:embed="rId14">
            <a:alphaModFix/>
          </a:blip>
          <a:stretch>
            <a:fillRect/>
          </a:stretch>
        </p:blipFill>
        <p:spPr>
          <a:xfrm>
            <a:off x="5290375" y="6399869"/>
            <a:ext cx="1611260" cy="36510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3" Type="http://schemas.openxmlformats.org/officeDocument/2006/relationships/hyperlink" Target="https://oca.georgia.gov/mandated-reporting" TargetMode="External"/><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8.xm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3" Type="http://schemas.openxmlformats.org/officeDocument/2006/relationships/hyperlink" Target="http://www.ngumc.org/safesanctuaries" TargetMode="External"/><Relationship Id="rId2" Type="http://schemas.openxmlformats.org/officeDocument/2006/relationships/notesSlide" Target="../notesSlides/notesSlide39.xml"/><Relationship Id="rId1" Type="http://schemas.openxmlformats.org/officeDocument/2006/relationships/slideLayout" Target="../slideLayouts/slideLayout3.xml"/><Relationship Id="rId4" Type="http://schemas.openxmlformats.org/officeDocument/2006/relationships/hyperlink" Target="http://www.trak-1.com/"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14"/>
          <p:cNvSpPr txBox="1">
            <a:spLocks noGrp="1"/>
          </p:cNvSpPr>
          <p:nvPr>
            <p:ph type="ctrTitle"/>
          </p:nvPr>
        </p:nvSpPr>
        <p:spPr>
          <a:xfrm>
            <a:off x="1097275" y="758950"/>
            <a:ext cx="7082100" cy="2954400"/>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262626"/>
              </a:buClr>
              <a:buSzPts val="7200"/>
              <a:buFont typeface="Calibri"/>
              <a:buNone/>
            </a:pPr>
            <a:r>
              <a:rPr lang="en-US" sz="7200" b="1">
                <a:latin typeface="Quando"/>
                <a:ea typeface="Quando"/>
                <a:cs typeface="Quando"/>
                <a:sym typeface="Quando"/>
              </a:rPr>
              <a:t>Creating Safe Sanctuaries</a:t>
            </a:r>
            <a:endParaRPr sz="7200" b="1">
              <a:latin typeface="Quando"/>
              <a:ea typeface="Quando"/>
              <a:cs typeface="Quando"/>
              <a:sym typeface="Quando"/>
            </a:endParaRPr>
          </a:p>
        </p:txBody>
      </p:sp>
      <p:sp>
        <p:nvSpPr>
          <p:cNvPr id="108" name="Google Shape;108;p14"/>
          <p:cNvSpPr txBox="1">
            <a:spLocks noGrp="1"/>
          </p:cNvSpPr>
          <p:nvPr>
            <p:ph type="subTitle" idx="1"/>
          </p:nvPr>
        </p:nvSpPr>
        <p:spPr>
          <a:xfrm>
            <a:off x="1100050" y="4531800"/>
            <a:ext cx="10058400" cy="1379700"/>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SzPct val="100000"/>
              <a:buNone/>
            </a:pPr>
            <a:r>
              <a:rPr lang="en-US" sz="4000" b="1"/>
              <a:t>REDUCING THE RISK OF ABUSE</a:t>
            </a:r>
            <a:endParaRPr/>
          </a:p>
          <a:p>
            <a:pPr marL="0" lvl="0" indent="0" algn="ctr" rtl="0">
              <a:lnSpc>
                <a:spcPct val="90000"/>
              </a:lnSpc>
              <a:spcBef>
                <a:spcPts val="1400"/>
              </a:spcBef>
              <a:spcAft>
                <a:spcPts val="0"/>
              </a:spcAft>
              <a:buSzPct val="100000"/>
              <a:buNone/>
            </a:pPr>
            <a:r>
              <a:rPr lang="en-US" sz="4000" b="1"/>
              <a:t>IN THE LOCAL CHURCH</a:t>
            </a:r>
            <a:endParaRPr/>
          </a:p>
          <a:p>
            <a:pPr marL="0" lvl="0" indent="0" algn="l" rtl="0">
              <a:lnSpc>
                <a:spcPct val="90000"/>
              </a:lnSpc>
              <a:spcBef>
                <a:spcPts val="1400"/>
              </a:spcBef>
              <a:spcAft>
                <a:spcPts val="0"/>
              </a:spcAft>
              <a:buSzPct val="100000"/>
              <a:buNone/>
            </a:pPr>
            <a:endParaRPr sz="4000"/>
          </a:p>
        </p:txBody>
      </p:sp>
      <p:sp>
        <p:nvSpPr>
          <p:cNvPr id="109" name="Google Shape;109;p14"/>
          <p:cNvSpPr txBox="1"/>
          <p:nvPr/>
        </p:nvSpPr>
        <p:spPr>
          <a:xfrm>
            <a:off x="9350300" y="317800"/>
            <a:ext cx="26262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Nunito"/>
              <a:ea typeface="Nunito"/>
              <a:cs typeface="Nunito"/>
              <a:sym typeface="Nunito"/>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3"/>
          <p:cNvSpPr txBox="1">
            <a:spLocks noGrp="1"/>
          </p:cNvSpPr>
          <p:nvPr>
            <p:ph type="title"/>
          </p:nvPr>
        </p:nvSpPr>
        <p:spPr>
          <a:xfrm>
            <a:off x="457200" y="166400"/>
            <a:ext cx="3391800" cy="2286000"/>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ct val="100000"/>
              <a:buFont typeface="Calibri"/>
              <a:buNone/>
            </a:pPr>
            <a:r>
              <a:rPr lang="en-US" sz="3600" b="1"/>
              <a:t>Today’s congregations are at risk because: </a:t>
            </a:r>
            <a:endParaRPr sz="3600"/>
          </a:p>
        </p:txBody>
      </p:sp>
      <p:sp>
        <p:nvSpPr>
          <p:cNvPr id="171" name="Google Shape;171;p23"/>
          <p:cNvSpPr txBox="1">
            <a:spLocks noGrp="1"/>
          </p:cNvSpPr>
          <p:nvPr>
            <p:ph type="body" idx="1"/>
          </p:nvPr>
        </p:nvSpPr>
        <p:spPr>
          <a:xfrm>
            <a:off x="4800600" y="731520"/>
            <a:ext cx="6492300" cy="5257800"/>
          </a:xfrm>
          <a:prstGeom prst="rect">
            <a:avLst/>
          </a:prstGeom>
          <a:noFill/>
          <a:ln>
            <a:noFill/>
          </a:ln>
        </p:spPr>
        <p:txBody>
          <a:bodyPr spcFirstLastPara="1" wrap="square" lIns="0" tIns="45700" rIns="0" bIns="45700" anchor="t" anchorCtr="0">
            <a:normAutofit/>
          </a:bodyPr>
          <a:lstStyle/>
          <a:p>
            <a:pPr marL="91440" lvl="0" indent="-177800" algn="l" rtl="0">
              <a:lnSpc>
                <a:spcPct val="90000"/>
              </a:lnSpc>
              <a:spcBef>
                <a:spcPts val="0"/>
              </a:spcBef>
              <a:spcAft>
                <a:spcPts val="0"/>
              </a:spcAft>
              <a:buSzPts val="2800"/>
              <a:buFont typeface="Noto Sans Symbols"/>
              <a:buChar char="❖"/>
            </a:pPr>
            <a:r>
              <a:rPr lang="en-US" sz="2800"/>
              <a:t>We are a trusting institution.</a:t>
            </a:r>
            <a:endParaRPr/>
          </a:p>
          <a:p>
            <a:pPr marL="91440" lvl="0" indent="-177800" algn="l" rtl="0">
              <a:lnSpc>
                <a:spcPct val="90000"/>
              </a:lnSpc>
              <a:spcBef>
                <a:spcPts val="1400"/>
              </a:spcBef>
              <a:spcAft>
                <a:spcPts val="0"/>
              </a:spcAft>
              <a:buSzPts val="2800"/>
              <a:buFont typeface="Noto Sans Symbols"/>
              <a:buChar char="❖"/>
            </a:pPr>
            <a:r>
              <a:rPr lang="en-US" sz="2800"/>
              <a:t>Faith groups host programs for children, youth, and vulnerable adults.</a:t>
            </a:r>
            <a:endParaRPr/>
          </a:p>
          <a:p>
            <a:pPr marL="91440" lvl="0" indent="-177800" algn="l" rtl="0">
              <a:lnSpc>
                <a:spcPct val="90000"/>
              </a:lnSpc>
              <a:spcBef>
                <a:spcPts val="1400"/>
              </a:spcBef>
              <a:spcAft>
                <a:spcPts val="0"/>
              </a:spcAft>
              <a:buSzPts val="2800"/>
              <a:buFont typeface="Noto Sans Symbols"/>
              <a:buChar char="❖"/>
            </a:pPr>
            <a:r>
              <a:rPr lang="en-US" sz="2800"/>
              <a:t>Faith institutions have not historically screened workers effectively.</a:t>
            </a:r>
            <a:endParaRPr/>
          </a:p>
          <a:p>
            <a:pPr marL="91440" lvl="0" indent="-177800" algn="l" rtl="0">
              <a:lnSpc>
                <a:spcPct val="90000"/>
              </a:lnSpc>
              <a:spcBef>
                <a:spcPts val="1400"/>
              </a:spcBef>
              <a:spcAft>
                <a:spcPts val="0"/>
              </a:spcAft>
              <a:buSzPts val="2800"/>
              <a:buFont typeface="Noto Sans Symbols"/>
              <a:buChar char="❖"/>
            </a:pPr>
            <a:r>
              <a:rPr lang="en-US" sz="2800"/>
              <a:t>The Church’s stance on hospitality encourage close relationships with others, requiring training concerning appropriate interpersonal boundaries.</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24"/>
          <p:cNvSpPr txBox="1">
            <a:spLocks noGrp="1"/>
          </p:cNvSpPr>
          <p:nvPr>
            <p:ph type="body" idx="1"/>
          </p:nvPr>
        </p:nvSpPr>
        <p:spPr>
          <a:xfrm>
            <a:off x="4800600" y="731520"/>
            <a:ext cx="6492300" cy="5257800"/>
          </a:xfrm>
          <a:prstGeom prst="rect">
            <a:avLst/>
          </a:prstGeom>
          <a:noFill/>
          <a:ln>
            <a:noFill/>
          </a:ln>
        </p:spPr>
        <p:txBody>
          <a:bodyPr spcFirstLastPara="1" wrap="square" lIns="0" tIns="45700" rIns="0" bIns="45700" anchor="t" anchorCtr="0">
            <a:normAutofit lnSpcReduction="10000"/>
          </a:bodyPr>
          <a:lstStyle/>
          <a:p>
            <a:pPr marL="384048" lvl="1" indent="-182880" algn="l" rtl="0">
              <a:lnSpc>
                <a:spcPct val="90000"/>
              </a:lnSpc>
              <a:spcBef>
                <a:spcPts val="0"/>
              </a:spcBef>
              <a:spcAft>
                <a:spcPts val="0"/>
              </a:spcAft>
              <a:buSzPts val="2800"/>
              <a:buFont typeface="Noto Sans Symbols"/>
              <a:buChar char="❖"/>
            </a:pPr>
            <a:r>
              <a:rPr lang="en-US" sz="2800"/>
              <a:t>Many insurance companies no longer issue coverage to churches who do not have an abuse reduction policy.</a:t>
            </a:r>
            <a:endParaRPr sz="2800"/>
          </a:p>
          <a:p>
            <a:pPr marL="384048" lvl="0" indent="0" algn="l" rtl="0">
              <a:lnSpc>
                <a:spcPct val="90000"/>
              </a:lnSpc>
              <a:spcBef>
                <a:spcPts val="0"/>
              </a:spcBef>
              <a:spcAft>
                <a:spcPts val="0"/>
              </a:spcAft>
              <a:buNone/>
            </a:pPr>
            <a:endParaRPr sz="2800"/>
          </a:p>
          <a:p>
            <a:pPr marL="384048" lvl="1" indent="-182880" algn="l" rtl="0">
              <a:lnSpc>
                <a:spcPct val="90000"/>
              </a:lnSpc>
              <a:spcBef>
                <a:spcPts val="600"/>
              </a:spcBef>
              <a:spcAft>
                <a:spcPts val="0"/>
              </a:spcAft>
              <a:buSzPts val="2800"/>
              <a:buFont typeface="Noto Sans Symbols"/>
              <a:buChar char="❖"/>
            </a:pPr>
            <a:r>
              <a:rPr lang="en-US" sz="2800"/>
              <a:t>Legal liability and lawsuits</a:t>
            </a:r>
            <a:endParaRPr sz="2800"/>
          </a:p>
          <a:p>
            <a:pPr marL="384048" lvl="0" indent="0" algn="l" rtl="0">
              <a:lnSpc>
                <a:spcPct val="90000"/>
              </a:lnSpc>
              <a:spcBef>
                <a:spcPts val="600"/>
              </a:spcBef>
              <a:spcAft>
                <a:spcPts val="0"/>
              </a:spcAft>
              <a:buNone/>
            </a:pPr>
            <a:endParaRPr sz="2800"/>
          </a:p>
          <a:p>
            <a:pPr marL="384048" lvl="1" indent="-182880" algn="l" rtl="0">
              <a:lnSpc>
                <a:spcPct val="90000"/>
              </a:lnSpc>
              <a:spcBef>
                <a:spcPts val="600"/>
              </a:spcBef>
              <a:spcAft>
                <a:spcPts val="0"/>
              </a:spcAft>
              <a:buSzPts val="2800"/>
              <a:buFont typeface="Noto Sans Symbols"/>
              <a:buChar char="❖"/>
            </a:pPr>
            <a:r>
              <a:rPr lang="en-US" sz="2800"/>
              <a:t>Your church can be considered negligent, if an incident should occur and no plan is in place</a:t>
            </a:r>
            <a:endParaRPr sz="2800"/>
          </a:p>
          <a:p>
            <a:pPr marL="384048" lvl="0" indent="0" algn="l" rtl="0">
              <a:lnSpc>
                <a:spcPct val="90000"/>
              </a:lnSpc>
              <a:spcBef>
                <a:spcPts val="600"/>
              </a:spcBef>
              <a:spcAft>
                <a:spcPts val="0"/>
              </a:spcAft>
              <a:buNone/>
            </a:pPr>
            <a:endParaRPr sz="2800"/>
          </a:p>
          <a:p>
            <a:pPr marL="384048" lvl="1" indent="-182880" algn="l" rtl="0">
              <a:lnSpc>
                <a:spcPct val="90000"/>
              </a:lnSpc>
              <a:spcBef>
                <a:spcPts val="600"/>
              </a:spcBef>
              <a:spcAft>
                <a:spcPts val="0"/>
              </a:spcAft>
              <a:buSzPts val="2800"/>
              <a:buFont typeface="Noto Sans Symbols"/>
              <a:buChar char="❖"/>
            </a:pPr>
            <a:r>
              <a:rPr lang="en-US" sz="2800"/>
              <a:t>Your church can lose members, unity of its membership, its reputation and money.</a:t>
            </a:r>
            <a:endParaRPr sz="2800"/>
          </a:p>
          <a:p>
            <a:pPr marL="0" lvl="0" indent="0" algn="l" rtl="0">
              <a:lnSpc>
                <a:spcPct val="90000"/>
              </a:lnSpc>
              <a:spcBef>
                <a:spcPts val="600"/>
              </a:spcBef>
              <a:spcAft>
                <a:spcPts val="0"/>
              </a:spcAft>
              <a:buNone/>
            </a:pPr>
            <a:endParaRPr sz="2800"/>
          </a:p>
          <a:p>
            <a:pPr marL="384048" lvl="1" indent="-68579" algn="l" rtl="0">
              <a:lnSpc>
                <a:spcPct val="90000"/>
              </a:lnSpc>
              <a:spcBef>
                <a:spcPts val="600"/>
              </a:spcBef>
              <a:spcAft>
                <a:spcPts val="0"/>
              </a:spcAft>
              <a:buSzPts val="1800"/>
              <a:buFont typeface="Arial"/>
              <a:buNone/>
            </a:pPr>
            <a:endParaRPr/>
          </a:p>
        </p:txBody>
      </p:sp>
      <p:sp>
        <p:nvSpPr>
          <p:cNvPr id="178" name="Google Shape;178;p24"/>
          <p:cNvSpPr txBox="1">
            <a:spLocks noGrp="1"/>
          </p:cNvSpPr>
          <p:nvPr>
            <p:ph type="title"/>
          </p:nvPr>
        </p:nvSpPr>
        <p:spPr>
          <a:xfrm>
            <a:off x="467975" y="2056202"/>
            <a:ext cx="3200400" cy="1869900"/>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3600"/>
              <a:buFont typeface="Calibri"/>
              <a:buNone/>
            </a:pPr>
            <a:r>
              <a:rPr lang="en-US" sz="3600" b="1">
                <a:solidFill>
                  <a:srgbClr val="EFEFEF"/>
                </a:solidFill>
              </a:rPr>
              <a:t>Potential risk factors:</a:t>
            </a:r>
            <a:endParaRPr b="1">
              <a:solidFill>
                <a:srgbClr val="EFEFEF"/>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25"/>
          <p:cNvSpPr txBox="1">
            <a:spLocks noGrp="1"/>
          </p:cNvSpPr>
          <p:nvPr>
            <p:ph type="body" idx="1"/>
          </p:nvPr>
        </p:nvSpPr>
        <p:spPr>
          <a:xfrm>
            <a:off x="4800600" y="850099"/>
            <a:ext cx="6492300" cy="5573700"/>
          </a:xfrm>
          <a:prstGeom prst="rect">
            <a:avLst/>
          </a:prstGeom>
          <a:noFill/>
          <a:ln>
            <a:noFill/>
          </a:ln>
        </p:spPr>
        <p:txBody>
          <a:bodyPr spcFirstLastPara="1" wrap="square" lIns="0" tIns="45700" rIns="0" bIns="45700" anchor="t" anchorCtr="0">
            <a:normAutofit fontScale="55000" lnSpcReduction="20000"/>
          </a:bodyPr>
          <a:lstStyle/>
          <a:p>
            <a:pPr marL="91440" lvl="0" indent="-139700" algn="l" rtl="0">
              <a:lnSpc>
                <a:spcPct val="90000"/>
              </a:lnSpc>
              <a:spcBef>
                <a:spcPts val="1400"/>
              </a:spcBef>
              <a:spcAft>
                <a:spcPts val="0"/>
              </a:spcAft>
              <a:buSzPct val="100000"/>
              <a:buFont typeface="Noto Sans Symbols"/>
              <a:buChar char="❖"/>
            </a:pPr>
            <a:r>
              <a:rPr lang="en-US" sz="4000"/>
              <a:t>Only 1 in 10 tell someone</a:t>
            </a:r>
            <a:endParaRPr sz="1300"/>
          </a:p>
          <a:p>
            <a:pPr marL="91440" lvl="0" indent="-139700" algn="l" rtl="0">
              <a:lnSpc>
                <a:spcPct val="90000"/>
              </a:lnSpc>
              <a:spcBef>
                <a:spcPts val="1400"/>
              </a:spcBef>
              <a:spcAft>
                <a:spcPts val="0"/>
              </a:spcAft>
              <a:buSzPct val="100000"/>
              <a:buFont typeface="Noto Sans Symbols"/>
              <a:buChar char="❖"/>
            </a:pPr>
            <a:r>
              <a:rPr lang="en-US" sz="4000"/>
              <a:t>93% are abused by someone they know, trust, and love.</a:t>
            </a:r>
            <a:endParaRPr sz="4000"/>
          </a:p>
          <a:p>
            <a:pPr marL="91440" lvl="0" indent="-139700" algn="l" rtl="0">
              <a:spcBef>
                <a:spcPts val="1400"/>
              </a:spcBef>
              <a:spcAft>
                <a:spcPts val="0"/>
              </a:spcAft>
              <a:buSzPct val="100000"/>
              <a:buChar char="❖"/>
            </a:pPr>
            <a:r>
              <a:rPr lang="en-US" sz="4000"/>
              <a:t>More than 70% of the children who died as a result of abuse or neglect were two years of age or younger.  </a:t>
            </a:r>
            <a:endParaRPr sz="4000"/>
          </a:p>
          <a:p>
            <a:pPr marL="91440" lvl="0" indent="-139700" algn="l" rtl="0">
              <a:spcBef>
                <a:spcPts val="1400"/>
              </a:spcBef>
              <a:spcAft>
                <a:spcPts val="0"/>
              </a:spcAft>
              <a:buSzPct val="100000"/>
              <a:buChar char="❖"/>
            </a:pPr>
            <a:r>
              <a:rPr lang="en-US" sz="4000"/>
              <a:t>As many as two-thirds of the people in treatment for drug abuse reported being abused or neglected as children.</a:t>
            </a:r>
            <a:br>
              <a:rPr lang="en-US" sz="4000"/>
            </a:br>
            <a:endParaRPr sz="4000"/>
          </a:p>
          <a:p>
            <a:pPr marL="91440" lvl="0" indent="-139700" algn="l" rtl="0">
              <a:spcBef>
                <a:spcPts val="0"/>
              </a:spcBef>
              <a:spcAft>
                <a:spcPts val="0"/>
              </a:spcAft>
              <a:buClr>
                <a:srgbClr val="1155CC"/>
              </a:buClr>
              <a:buSzPct val="100000"/>
              <a:buFont typeface="Noto Sans Symbols"/>
              <a:buChar char="❖"/>
            </a:pPr>
            <a:r>
              <a:rPr lang="en-US" sz="4000">
                <a:solidFill>
                  <a:srgbClr val="1155CC"/>
                </a:solidFill>
              </a:rPr>
              <a:t>A report of abuse is made every 10 seconds</a:t>
            </a:r>
            <a:endParaRPr sz="1500">
              <a:solidFill>
                <a:srgbClr val="1155CC"/>
              </a:solidFill>
            </a:endParaRPr>
          </a:p>
          <a:p>
            <a:pPr marL="91440" lvl="0" indent="-139700" algn="l" rtl="0">
              <a:spcBef>
                <a:spcPts val="1400"/>
              </a:spcBef>
              <a:spcAft>
                <a:spcPts val="0"/>
              </a:spcAft>
              <a:buClr>
                <a:srgbClr val="1155CC"/>
              </a:buClr>
              <a:buSzPct val="100000"/>
              <a:buFont typeface="Noto Sans Symbols"/>
              <a:buChar char="❖"/>
            </a:pPr>
            <a:r>
              <a:rPr lang="en-US" sz="4000"/>
              <a:t>An average of </a:t>
            </a:r>
            <a:r>
              <a:rPr lang="en-US" sz="4000">
                <a:solidFill>
                  <a:srgbClr val="1155CC"/>
                </a:solidFill>
              </a:rPr>
              <a:t>5 children die each day from abuse and neglect</a:t>
            </a:r>
            <a:endParaRPr sz="4000">
              <a:solidFill>
                <a:srgbClr val="1155CC"/>
              </a:solidFill>
            </a:endParaRPr>
          </a:p>
          <a:p>
            <a:pPr marL="91440" lvl="0" indent="-139700" algn="l" rtl="0">
              <a:spcBef>
                <a:spcPts val="1400"/>
              </a:spcBef>
              <a:spcAft>
                <a:spcPts val="0"/>
              </a:spcAft>
              <a:buClr>
                <a:srgbClr val="1155CC"/>
              </a:buClr>
              <a:buSzPct val="100000"/>
              <a:buChar char="❖"/>
            </a:pPr>
            <a:r>
              <a:rPr lang="en-US" sz="4000">
                <a:solidFill>
                  <a:srgbClr val="1155CC"/>
                </a:solidFill>
              </a:rPr>
              <a:t>Every year more than 3.6 million referrals are made to child protection agencies involving more than 6.6 million children (a referral can include multiple children).</a:t>
            </a:r>
            <a:endParaRPr sz="1800">
              <a:solidFill>
                <a:srgbClr val="1155CC"/>
              </a:solidFill>
            </a:endParaRPr>
          </a:p>
          <a:p>
            <a:pPr marL="91440" lvl="0" indent="0" algn="ctr" rtl="0">
              <a:spcBef>
                <a:spcPts val="1400"/>
              </a:spcBef>
              <a:spcAft>
                <a:spcPts val="0"/>
              </a:spcAft>
              <a:buClr>
                <a:srgbClr val="1155CC"/>
              </a:buClr>
              <a:buSzPct val="100000"/>
              <a:buNone/>
            </a:pPr>
            <a:r>
              <a:rPr lang="en-US" sz="3254">
                <a:solidFill>
                  <a:srgbClr val="1155CC"/>
                </a:solidFill>
              </a:rPr>
              <a:t>2020  statistics from www.childhelp.org</a:t>
            </a:r>
            <a:endParaRPr sz="3454"/>
          </a:p>
        </p:txBody>
      </p:sp>
      <p:sp>
        <p:nvSpPr>
          <p:cNvPr id="185" name="Google Shape;185;p25"/>
          <p:cNvSpPr txBox="1">
            <a:spLocks noGrp="1"/>
          </p:cNvSpPr>
          <p:nvPr>
            <p:ph type="title"/>
          </p:nvPr>
        </p:nvSpPr>
        <p:spPr>
          <a:xfrm>
            <a:off x="457200" y="3926009"/>
            <a:ext cx="3200400" cy="2286000"/>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3600"/>
              <a:buFont typeface="Calibri"/>
              <a:buNone/>
            </a:pPr>
            <a:r>
              <a:rPr lang="en-US" sz="3600" b="1">
                <a:solidFill>
                  <a:srgbClr val="EFEFEF"/>
                </a:solidFill>
              </a:rPr>
              <a:t>Our </a:t>
            </a:r>
            <a:r>
              <a:rPr lang="en-US" b="1">
                <a:solidFill>
                  <a:srgbClr val="EFEFEF"/>
                </a:solidFill>
              </a:rPr>
              <a:t>c</a:t>
            </a:r>
            <a:r>
              <a:rPr lang="en-US" sz="3600" b="1">
                <a:solidFill>
                  <a:srgbClr val="EFEFEF"/>
                </a:solidFill>
              </a:rPr>
              <a:t>hildren and youth are at risk:</a:t>
            </a:r>
            <a:endParaRPr b="1">
              <a:solidFill>
                <a:srgbClr val="EFEFEF"/>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26"/>
          <p:cNvSpPr txBox="1">
            <a:spLocks noGrp="1"/>
          </p:cNvSpPr>
          <p:nvPr>
            <p:ph type="title"/>
          </p:nvPr>
        </p:nvSpPr>
        <p:spPr>
          <a:xfrm>
            <a:off x="1097275" y="758950"/>
            <a:ext cx="9474000" cy="35661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262626"/>
              </a:buClr>
              <a:buSzPts val="7200"/>
              <a:buFont typeface="Calibri"/>
              <a:buNone/>
            </a:pPr>
            <a:r>
              <a:rPr lang="en-US" sz="6300"/>
              <a:t>How should we </a:t>
            </a:r>
            <a:endParaRPr sz="6300"/>
          </a:p>
          <a:p>
            <a:pPr marL="0" lvl="0" indent="0" algn="l" rtl="0">
              <a:lnSpc>
                <a:spcPct val="85000"/>
              </a:lnSpc>
              <a:spcBef>
                <a:spcPts val="0"/>
              </a:spcBef>
              <a:spcAft>
                <a:spcPts val="0"/>
              </a:spcAft>
              <a:buClr>
                <a:srgbClr val="262626"/>
              </a:buClr>
              <a:buSzPts val="7200"/>
              <a:buFont typeface="Calibri"/>
              <a:buNone/>
            </a:pPr>
            <a:r>
              <a:rPr lang="en-US" sz="6300"/>
              <a:t>respond to this mandate</a:t>
            </a:r>
            <a:r>
              <a:rPr lang="en-US" sz="6300" b="1"/>
              <a:t>?</a:t>
            </a:r>
            <a:endParaRPr sz="63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27"/>
          <p:cNvSpPr txBox="1">
            <a:spLocks noGrp="1"/>
          </p:cNvSpPr>
          <p:nvPr>
            <p:ph type="title"/>
          </p:nvPr>
        </p:nvSpPr>
        <p:spPr>
          <a:xfrm>
            <a:off x="996950" y="169525"/>
            <a:ext cx="10058400" cy="1285800"/>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3600"/>
              <a:buFont typeface="Calibri"/>
              <a:buNone/>
            </a:pPr>
            <a:r>
              <a:rPr lang="en-US" sz="3600"/>
              <a:t>Your </a:t>
            </a:r>
            <a:r>
              <a:rPr lang="en-US" sz="3600" b="1"/>
              <a:t>congregation pledges to:</a:t>
            </a:r>
            <a:endParaRPr/>
          </a:p>
        </p:txBody>
      </p:sp>
      <p:sp>
        <p:nvSpPr>
          <p:cNvPr id="198" name="Google Shape;198;p27"/>
          <p:cNvSpPr txBox="1">
            <a:spLocks noGrp="1"/>
          </p:cNvSpPr>
          <p:nvPr>
            <p:ph type="body" idx="4294967295"/>
          </p:nvPr>
        </p:nvSpPr>
        <p:spPr>
          <a:xfrm>
            <a:off x="1234500" y="2057400"/>
            <a:ext cx="10058400" cy="4131300"/>
          </a:xfrm>
          <a:prstGeom prst="rect">
            <a:avLst/>
          </a:prstGeom>
          <a:noFill/>
          <a:ln>
            <a:noFill/>
          </a:ln>
        </p:spPr>
        <p:txBody>
          <a:bodyPr spcFirstLastPara="1" wrap="square" lIns="0" tIns="45700" rIns="0" bIns="45700" anchor="t" anchorCtr="0">
            <a:normAutofit/>
          </a:bodyPr>
          <a:lstStyle/>
          <a:p>
            <a:pPr marL="91440" lvl="0" indent="-177800" algn="l" rtl="0">
              <a:lnSpc>
                <a:spcPct val="90000"/>
              </a:lnSpc>
              <a:spcBef>
                <a:spcPts val="0"/>
              </a:spcBef>
              <a:spcAft>
                <a:spcPts val="0"/>
              </a:spcAft>
              <a:buSzPts val="2800"/>
              <a:buFont typeface="Noto Sans Symbols"/>
              <a:buChar char="❖"/>
            </a:pPr>
            <a:r>
              <a:rPr lang="en-US" sz="2800"/>
              <a:t>Screen paid and volunteer workers.</a:t>
            </a:r>
            <a:endParaRPr/>
          </a:p>
          <a:p>
            <a:pPr marL="91440" lvl="0" indent="-177800" algn="l" rtl="0">
              <a:lnSpc>
                <a:spcPct val="90000"/>
              </a:lnSpc>
              <a:spcBef>
                <a:spcPts val="1400"/>
              </a:spcBef>
              <a:spcAft>
                <a:spcPts val="0"/>
              </a:spcAft>
              <a:buSzPts val="2800"/>
              <a:buFont typeface="Noto Sans Symbols"/>
              <a:buChar char="❖"/>
            </a:pPr>
            <a:r>
              <a:rPr lang="en-US" sz="2800"/>
              <a:t>Implement prudent operational procedures in all programs and events.</a:t>
            </a:r>
            <a:endParaRPr/>
          </a:p>
          <a:p>
            <a:pPr marL="91440" lvl="0" indent="-177800" algn="l" rtl="0">
              <a:lnSpc>
                <a:spcPct val="90000"/>
              </a:lnSpc>
              <a:spcBef>
                <a:spcPts val="1400"/>
              </a:spcBef>
              <a:spcAft>
                <a:spcPts val="0"/>
              </a:spcAft>
              <a:buSzPts val="2800"/>
              <a:buFont typeface="Noto Sans Symbols"/>
              <a:buChar char="❖"/>
            </a:pPr>
            <a:r>
              <a:rPr lang="en-US" sz="2800"/>
              <a:t>Train paid and volunteer workers regarding policies and procedures.</a:t>
            </a:r>
            <a:endParaRPr/>
          </a:p>
          <a:p>
            <a:pPr marL="91440" lvl="0" indent="-177800" algn="l" rtl="0">
              <a:lnSpc>
                <a:spcPct val="90000"/>
              </a:lnSpc>
              <a:spcBef>
                <a:spcPts val="1400"/>
              </a:spcBef>
              <a:spcAft>
                <a:spcPts val="0"/>
              </a:spcAft>
              <a:buSzPts val="2800"/>
              <a:buFont typeface="Noto Sans Symbols"/>
              <a:buChar char="❖"/>
            </a:pPr>
            <a:r>
              <a:rPr lang="en-US" sz="2800"/>
              <a:t> Report suspected incidents of child abuse according to Georgia state law; respond appropriately to both victim and the accused as well as to media inquiries if an incident occurs.</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28"/>
          <p:cNvSpPr txBox="1">
            <a:spLocks noGrp="1"/>
          </p:cNvSpPr>
          <p:nvPr>
            <p:ph type="title"/>
          </p:nvPr>
        </p:nvSpPr>
        <p:spPr>
          <a:xfrm>
            <a:off x="1097275" y="286600"/>
            <a:ext cx="10058400" cy="1319100"/>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3600"/>
              <a:buFont typeface="Calibri"/>
              <a:buNone/>
            </a:pPr>
            <a:r>
              <a:rPr lang="en-US" sz="3600"/>
              <a:t>E</a:t>
            </a:r>
            <a:r>
              <a:rPr lang="en-US" sz="3600" b="1"/>
              <a:t>ach church will know how to do the following:</a:t>
            </a:r>
            <a:endParaRPr/>
          </a:p>
        </p:txBody>
      </p:sp>
      <p:sp>
        <p:nvSpPr>
          <p:cNvPr id="205" name="Google Shape;205;p28"/>
          <p:cNvSpPr txBox="1">
            <a:spLocks noGrp="1"/>
          </p:cNvSpPr>
          <p:nvPr>
            <p:ph type="body" idx="1"/>
          </p:nvPr>
        </p:nvSpPr>
        <p:spPr>
          <a:xfrm>
            <a:off x="1097275" y="2107575"/>
            <a:ext cx="10058400" cy="3596400"/>
          </a:xfrm>
          <a:prstGeom prst="rect">
            <a:avLst/>
          </a:prstGeom>
          <a:noFill/>
          <a:ln>
            <a:noFill/>
          </a:ln>
        </p:spPr>
        <p:txBody>
          <a:bodyPr spcFirstLastPara="1" wrap="square" lIns="0" tIns="45700" rIns="0" bIns="45700" anchor="t" anchorCtr="0">
            <a:normAutofit/>
          </a:bodyPr>
          <a:lstStyle/>
          <a:p>
            <a:pPr marL="91440" lvl="0" indent="-228600" algn="l" rtl="0">
              <a:lnSpc>
                <a:spcPct val="90000"/>
              </a:lnSpc>
              <a:spcBef>
                <a:spcPts val="0"/>
              </a:spcBef>
              <a:spcAft>
                <a:spcPts val="0"/>
              </a:spcAft>
              <a:buSzPts val="3600"/>
              <a:buFont typeface="Noto Sans Symbols"/>
              <a:buChar char="❖"/>
            </a:pPr>
            <a:r>
              <a:rPr lang="en-US" sz="3600"/>
              <a:t>Educate the congregation </a:t>
            </a:r>
            <a:endParaRPr/>
          </a:p>
          <a:p>
            <a:pPr marL="91440" lvl="0" indent="-228600" algn="l" rtl="0">
              <a:lnSpc>
                <a:spcPct val="90000"/>
              </a:lnSpc>
              <a:spcBef>
                <a:spcPts val="1400"/>
              </a:spcBef>
              <a:spcAft>
                <a:spcPts val="0"/>
              </a:spcAft>
              <a:buSzPts val="3600"/>
              <a:buFont typeface="Noto Sans Symbols"/>
              <a:buChar char="❖"/>
            </a:pPr>
            <a:r>
              <a:rPr lang="en-US" sz="3600"/>
              <a:t>Write policy and procedures </a:t>
            </a:r>
            <a:endParaRPr/>
          </a:p>
          <a:p>
            <a:pPr marL="91440" lvl="0" indent="-228600" algn="l" rtl="0">
              <a:lnSpc>
                <a:spcPct val="90000"/>
              </a:lnSpc>
              <a:spcBef>
                <a:spcPts val="1400"/>
              </a:spcBef>
              <a:spcAft>
                <a:spcPts val="0"/>
              </a:spcAft>
              <a:buSzPts val="3600"/>
              <a:buFont typeface="Noto Sans Symbols"/>
              <a:buChar char="❖"/>
            </a:pPr>
            <a:r>
              <a:rPr lang="en-US" sz="3600"/>
              <a:t>Screen workers </a:t>
            </a:r>
            <a:endParaRPr/>
          </a:p>
          <a:p>
            <a:pPr marL="91440" lvl="0" indent="-228600" algn="l" rtl="0">
              <a:lnSpc>
                <a:spcPct val="90000"/>
              </a:lnSpc>
              <a:spcBef>
                <a:spcPts val="1400"/>
              </a:spcBef>
              <a:spcAft>
                <a:spcPts val="0"/>
              </a:spcAft>
              <a:buSzPts val="3600"/>
              <a:buFont typeface="Noto Sans Symbols"/>
              <a:buChar char="❖"/>
            </a:pPr>
            <a:r>
              <a:rPr lang="en-US" sz="3600"/>
              <a:t>Train workers </a:t>
            </a:r>
            <a:endParaRPr/>
          </a:p>
          <a:p>
            <a:pPr marL="91440" lvl="0" indent="-228600" algn="l" rtl="0">
              <a:lnSpc>
                <a:spcPct val="90000"/>
              </a:lnSpc>
              <a:spcBef>
                <a:spcPts val="1400"/>
              </a:spcBef>
              <a:spcAft>
                <a:spcPts val="0"/>
              </a:spcAft>
              <a:buSzPts val="3600"/>
              <a:buFont typeface="Noto Sans Symbols"/>
              <a:buChar char="❖"/>
            </a:pPr>
            <a:r>
              <a:rPr lang="en-US" sz="3600"/>
              <a:t>Report suspected abuse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29"/>
          <p:cNvSpPr txBox="1">
            <a:spLocks noGrp="1"/>
          </p:cNvSpPr>
          <p:nvPr>
            <p:ph type="title"/>
          </p:nvPr>
        </p:nvSpPr>
        <p:spPr>
          <a:xfrm>
            <a:off x="1204325" y="286600"/>
            <a:ext cx="9534300" cy="1185300"/>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3600"/>
              <a:buFont typeface="Calibri"/>
              <a:buNone/>
            </a:pPr>
            <a:r>
              <a:rPr lang="en-US" sz="3600"/>
              <a:t>C</a:t>
            </a:r>
            <a:r>
              <a:rPr lang="en-US" sz="3600" b="1"/>
              <a:t>hurch polic</a:t>
            </a:r>
            <a:r>
              <a:rPr lang="en-US" sz="3600"/>
              <a:t>ies should</a:t>
            </a:r>
            <a:r>
              <a:rPr lang="en-US" sz="3600" b="1"/>
              <a:t> contain the following:</a:t>
            </a:r>
            <a:endParaRPr/>
          </a:p>
        </p:txBody>
      </p:sp>
      <p:sp>
        <p:nvSpPr>
          <p:cNvPr id="212" name="Google Shape;212;p29"/>
          <p:cNvSpPr txBox="1">
            <a:spLocks noGrp="1"/>
          </p:cNvSpPr>
          <p:nvPr>
            <p:ph type="body" idx="1"/>
          </p:nvPr>
        </p:nvSpPr>
        <p:spPr>
          <a:xfrm>
            <a:off x="1097275" y="1940300"/>
            <a:ext cx="10058400" cy="3928800"/>
          </a:xfrm>
          <a:prstGeom prst="rect">
            <a:avLst/>
          </a:prstGeom>
          <a:noFill/>
          <a:ln>
            <a:noFill/>
          </a:ln>
        </p:spPr>
        <p:txBody>
          <a:bodyPr spcFirstLastPara="1" wrap="square" lIns="0" tIns="45700" rIns="0" bIns="45700" anchor="t" anchorCtr="0">
            <a:normAutofit fontScale="92500" lnSpcReduction="20000"/>
          </a:bodyPr>
          <a:lstStyle/>
          <a:p>
            <a:pPr marL="91440" lvl="0" indent="-151130" algn="l" rtl="0">
              <a:lnSpc>
                <a:spcPct val="90000"/>
              </a:lnSpc>
              <a:spcBef>
                <a:spcPts val="0"/>
              </a:spcBef>
              <a:spcAft>
                <a:spcPts val="0"/>
              </a:spcAft>
              <a:buSzPct val="100000"/>
              <a:buFont typeface="Noto Sans Symbols"/>
              <a:buChar char="❖"/>
            </a:pPr>
            <a:r>
              <a:rPr lang="en-US" sz="2800"/>
              <a:t>Procedures that will protect all workers and those with whom they are in ministry. Safety First!</a:t>
            </a:r>
            <a:endParaRPr sz="2800" b="1"/>
          </a:p>
          <a:p>
            <a:pPr marL="91440" lvl="0" indent="-151130" algn="l" rtl="0">
              <a:lnSpc>
                <a:spcPct val="90000"/>
              </a:lnSpc>
              <a:spcBef>
                <a:spcPts val="1400"/>
              </a:spcBef>
              <a:spcAft>
                <a:spcPts val="0"/>
              </a:spcAft>
              <a:buSzPct val="100000"/>
              <a:buFont typeface="Noto Sans Symbols"/>
              <a:buChar char="❖"/>
            </a:pPr>
            <a:r>
              <a:rPr lang="en-US" sz="2800"/>
              <a:t>Procedures that will support clergy, staff and volunteers in case of false allegations of abuse</a:t>
            </a:r>
            <a:endParaRPr/>
          </a:p>
          <a:p>
            <a:pPr marL="91440" lvl="0" indent="-151130" algn="l" rtl="0">
              <a:lnSpc>
                <a:spcPct val="90000"/>
              </a:lnSpc>
              <a:spcBef>
                <a:spcPts val="1400"/>
              </a:spcBef>
              <a:spcAft>
                <a:spcPts val="0"/>
              </a:spcAft>
              <a:buSzPct val="100000"/>
              <a:buFont typeface="Noto Sans Symbols"/>
              <a:buChar char="❖"/>
            </a:pPr>
            <a:r>
              <a:rPr lang="en-US" sz="2800"/>
              <a:t>Procedures that seek to prevent the loss of the church’s reputation in the case of an allegation or incident.</a:t>
            </a:r>
            <a:endParaRPr/>
          </a:p>
          <a:p>
            <a:pPr marL="91440" lvl="0" indent="-151130" algn="l" rtl="0">
              <a:lnSpc>
                <a:spcPct val="90000"/>
              </a:lnSpc>
              <a:spcBef>
                <a:spcPts val="1400"/>
              </a:spcBef>
              <a:spcAft>
                <a:spcPts val="0"/>
              </a:spcAft>
              <a:buSzPct val="100000"/>
              <a:buFont typeface="Noto Sans Symbols"/>
              <a:buChar char="❖"/>
            </a:pPr>
            <a:r>
              <a:rPr lang="en-US" sz="2800"/>
              <a:t>Procedures that seek to prevent loss of financial resources in victim judgments and in legal fees. These will not be covered by insurance.</a:t>
            </a:r>
            <a:endParaRPr sz="2800"/>
          </a:p>
          <a:p>
            <a:pPr marL="91440" lvl="0" indent="-151130" algn="l" rtl="0">
              <a:lnSpc>
                <a:spcPct val="90000"/>
              </a:lnSpc>
              <a:spcBef>
                <a:spcPts val="1400"/>
              </a:spcBef>
              <a:spcAft>
                <a:spcPts val="0"/>
              </a:spcAft>
              <a:buSzPct val="100000"/>
              <a:buChar char="❖"/>
            </a:pPr>
            <a:r>
              <a:rPr lang="en-US" sz="2800"/>
              <a:t>Proper reporting, victim advocacy, and support for all those involved.</a:t>
            </a:r>
            <a:endParaRPr sz="2800"/>
          </a:p>
          <a:p>
            <a:pPr marL="91440" lvl="0" indent="0" algn="l" rtl="0">
              <a:lnSpc>
                <a:spcPct val="90000"/>
              </a:lnSpc>
              <a:spcBef>
                <a:spcPts val="1400"/>
              </a:spcBef>
              <a:spcAft>
                <a:spcPts val="0"/>
              </a:spcAft>
              <a:buSzPct val="100000"/>
              <a:buNone/>
            </a:pP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p30"/>
          <p:cNvSpPr txBox="1">
            <a:spLocks noGrp="1"/>
          </p:cNvSpPr>
          <p:nvPr>
            <p:ph type="ctrTitle"/>
          </p:nvPr>
        </p:nvSpPr>
        <p:spPr>
          <a:xfrm>
            <a:off x="1097280" y="758952"/>
            <a:ext cx="10058400" cy="3566100"/>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262626"/>
              </a:buClr>
              <a:buSzPts val="8000"/>
              <a:buFont typeface="Calibri"/>
              <a:buNone/>
            </a:pPr>
            <a:r>
              <a:rPr lang="en-US"/>
              <a:t>Let’s get educated about abuse</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31"/>
          <p:cNvSpPr txBox="1">
            <a:spLocks noGrp="1"/>
          </p:cNvSpPr>
          <p:nvPr>
            <p:ph type="title"/>
          </p:nvPr>
        </p:nvSpPr>
        <p:spPr>
          <a:xfrm>
            <a:off x="8566350" y="594359"/>
            <a:ext cx="3200400" cy="22860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3F3F3F"/>
              </a:buClr>
              <a:buSzPts val="6030"/>
              <a:buFont typeface="Calibri"/>
              <a:buNone/>
            </a:pPr>
            <a:r>
              <a:rPr lang="en-US" sz="3530" b="1"/>
              <a:t/>
            </a:r>
            <a:br>
              <a:rPr lang="en-US" sz="3530" b="1"/>
            </a:br>
            <a:r>
              <a:rPr lang="en-US" sz="3530" b="1"/>
              <a:t/>
            </a:r>
            <a:br>
              <a:rPr lang="en-US" sz="3530" b="1"/>
            </a:br>
            <a:r>
              <a:rPr lang="en-US" sz="3530" b="1"/>
              <a:t/>
            </a:r>
            <a:br>
              <a:rPr lang="en-US" sz="3530" b="1"/>
            </a:br>
            <a:r>
              <a:rPr lang="en-US" sz="740" b="1"/>
              <a:t> </a:t>
            </a:r>
            <a:r>
              <a:rPr lang="en-US" sz="5510" b="1"/>
              <a:t>What is abuse? </a:t>
            </a:r>
            <a:endParaRPr sz="5510"/>
          </a:p>
        </p:txBody>
      </p:sp>
      <p:sp>
        <p:nvSpPr>
          <p:cNvPr id="225" name="Google Shape;225;p31"/>
          <p:cNvSpPr txBox="1">
            <a:spLocks noGrp="1"/>
          </p:cNvSpPr>
          <p:nvPr>
            <p:ph type="body" idx="1"/>
          </p:nvPr>
        </p:nvSpPr>
        <p:spPr>
          <a:xfrm>
            <a:off x="895275" y="731520"/>
            <a:ext cx="6492300" cy="5257800"/>
          </a:xfrm>
          <a:prstGeom prst="rect">
            <a:avLst/>
          </a:prstGeom>
          <a:noFill/>
          <a:ln>
            <a:noFill/>
          </a:ln>
        </p:spPr>
        <p:txBody>
          <a:bodyPr spcFirstLastPara="1" wrap="square" lIns="0" tIns="45700" rIns="0" bIns="45700" anchor="t" anchorCtr="0">
            <a:normAutofit/>
          </a:bodyPr>
          <a:lstStyle/>
          <a:p>
            <a:pPr marL="0" lvl="0" indent="0" algn="l" rtl="0">
              <a:lnSpc>
                <a:spcPct val="90000"/>
              </a:lnSpc>
              <a:spcBef>
                <a:spcPts val="0"/>
              </a:spcBef>
              <a:spcAft>
                <a:spcPts val="0"/>
              </a:spcAft>
              <a:buSzPts val="3600"/>
              <a:buNone/>
            </a:pPr>
            <a:r>
              <a:rPr lang="en-US" sz="3600"/>
              <a:t>Abuse can be:</a:t>
            </a:r>
            <a:endParaRPr/>
          </a:p>
          <a:p>
            <a:pPr marL="548640" lvl="0" indent="-177800" algn="l" rtl="0">
              <a:lnSpc>
                <a:spcPct val="90000"/>
              </a:lnSpc>
              <a:spcBef>
                <a:spcPts val="1400"/>
              </a:spcBef>
              <a:spcAft>
                <a:spcPts val="0"/>
              </a:spcAft>
              <a:buSzPts val="2800"/>
              <a:buFont typeface="Noto Sans Symbols"/>
              <a:buChar char="❖"/>
            </a:pPr>
            <a:r>
              <a:rPr lang="en-US" sz="2800"/>
              <a:t>Physical </a:t>
            </a:r>
            <a:endParaRPr/>
          </a:p>
          <a:p>
            <a:pPr marL="548640" lvl="0" indent="-177800" algn="l" rtl="0">
              <a:lnSpc>
                <a:spcPct val="90000"/>
              </a:lnSpc>
              <a:spcBef>
                <a:spcPts val="1400"/>
              </a:spcBef>
              <a:spcAft>
                <a:spcPts val="0"/>
              </a:spcAft>
              <a:buSzPts val="2800"/>
              <a:buFont typeface="Noto Sans Symbols"/>
              <a:buChar char="❖"/>
            </a:pPr>
            <a:r>
              <a:rPr lang="en-US" sz="2800"/>
              <a:t>Sexual</a:t>
            </a:r>
            <a:endParaRPr/>
          </a:p>
          <a:p>
            <a:pPr marL="548640" lvl="0" indent="-177800" algn="l" rtl="0">
              <a:lnSpc>
                <a:spcPct val="90000"/>
              </a:lnSpc>
              <a:spcBef>
                <a:spcPts val="1400"/>
              </a:spcBef>
              <a:spcAft>
                <a:spcPts val="0"/>
              </a:spcAft>
              <a:buSzPts val="2800"/>
              <a:buFont typeface="Noto Sans Symbols"/>
              <a:buChar char="❖"/>
            </a:pPr>
            <a:r>
              <a:rPr lang="en-US" sz="2800"/>
              <a:t>Emotional</a:t>
            </a:r>
            <a:endParaRPr/>
          </a:p>
          <a:p>
            <a:pPr marL="548640" lvl="0" indent="-177800" algn="l" rtl="0">
              <a:lnSpc>
                <a:spcPct val="90000"/>
              </a:lnSpc>
              <a:spcBef>
                <a:spcPts val="1400"/>
              </a:spcBef>
              <a:spcAft>
                <a:spcPts val="0"/>
              </a:spcAft>
              <a:buSzPts val="2800"/>
              <a:buFont typeface="Noto Sans Symbols"/>
              <a:buChar char="❖"/>
            </a:pPr>
            <a:r>
              <a:rPr lang="en-US" sz="2800"/>
              <a:t>Ritual</a:t>
            </a:r>
            <a:endParaRPr/>
          </a:p>
          <a:p>
            <a:pPr marL="548640" lvl="0" indent="-177800" algn="l" rtl="0">
              <a:lnSpc>
                <a:spcPct val="90000"/>
              </a:lnSpc>
              <a:spcBef>
                <a:spcPts val="1400"/>
              </a:spcBef>
              <a:spcAft>
                <a:spcPts val="0"/>
              </a:spcAft>
              <a:buSzPts val="2800"/>
              <a:buFont typeface="Noto Sans Symbols"/>
              <a:buChar char="❖"/>
            </a:pPr>
            <a:r>
              <a:rPr lang="en-US" sz="2800"/>
              <a:t>Neglect and Abandonment</a:t>
            </a:r>
            <a:endParaRPr/>
          </a:p>
          <a:p>
            <a:pPr marL="548640" lvl="0" indent="-177800" algn="l" rtl="0">
              <a:lnSpc>
                <a:spcPct val="90000"/>
              </a:lnSpc>
              <a:spcBef>
                <a:spcPts val="1400"/>
              </a:spcBef>
              <a:spcAft>
                <a:spcPts val="0"/>
              </a:spcAft>
              <a:buSzPts val="2800"/>
              <a:buFont typeface="Noto Sans Symbols"/>
              <a:buChar char="❖"/>
            </a:pPr>
            <a:r>
              <a:rPr lang="en-US" sz="2800"/>
              <a:t>Financial Abuse or Exploitation</a:t>
            </a:r>
            <a:endParaRPr/>
          </a:p>
          <a:p>
            <a:pPr marL="91440" lvl="0" indent="0" algn="l" rtl="0">
              <a:lnSpc>
                <a:spcPct val="90000"/>
              </a:lnSpc>
              <a:spcBef>
                <a:spcPts val="1400"/>
              </a:spcBef>
              <a:spcAft>
                <a:spcPts val="0"/>
              </a:spcAft>
              <a:buSzPts val="2000"/>
              <a:buNone/>
            </a:pP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Google Shape;231;p32"/>
          <p:cNvSpPr txBox="1">
            <a:spLocks noGrp="1"/>
          </p:cNvSpPr>
          <p:nvPr>
            <p:ph type="title"/>
          </p:nvPr>
        </p:nvSpPr>
        <p:spPr>
          <a:xfrm>
            <a:off x="457200" y="301075"/>
            <a:ext cx="3200400" cy="50181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3F3F3F"/>
              </a:buClr>
              <a:buSzPts val="3200"/>
              <a:buFont typeface="Calibri"/>
              <a:buNone/>
            </a:pPr>
            <a:r>
              <a:rPr lang="en-US" sz="3200" b="1"/>
              <a:t>Physical Abuse</a:t>
            </a:r>
            <a:r>
              <a:rPr lang="en-US" sz="3200"/>
              <a:t> - deliberate or intentional bodily harm done to a child, youth, or vulnerable adult that is non accidental.</a:t>
            </a:r>
            <a:endParaRPr sz="3200"/>
          </a:p>
        </p:txBody>
      </p:sp>
      <p:sp>
        <p:nvSpPr>
          <p:cNvPr id="232" name="Google Shape;232;p32"/>
          <p:cNvSpPr txBox="1">
            <a:spLocks noGrp="1"/>
          </p:cNvSpPr>
          <p:nvPr>
            <p:ph type="body" idx="1"/>
          </p:nvPr>
        </p:nvSpPr>
        <p:spPr>
          <a:xfrm>
            <a:off x="4800600" y="731520"/>
            <a:ext cx="6492300" cy="5257800"/>
          </a:xfrm>
          <a:prstGeom prst="rect">
            <a:avLst/>
          </a:prstGeom>
          <a:noFill/>
          <a:ln>
            <a:noFill/>
          </a:ln>
        </p:spPr>
        <p:txBody>
          <a:bodyPr spcFirstLastPara="1" wrap="square" lIns="0" tIns="45700" rIns="0" bIns="45700" anchor="t" anchorCtr="0">
            <a:normAutofit/>
          </a:bodyPr>
          <a:lstStyle/>
          <a:p>
            <a:pPr marL="91440" lvl="0" indent="-203200" algn="l" rtl="0">
              <a:lnSpc>
                <a:spcPct val="90000"/>
              </a:lnSpc>
              <a:spcBef>
                <a:spcPts val="0"/>
              </a:spcBef>
              <a:spcAft>
                <a:spcPts val="0"/>
              </a:spcAft>
              <a:buSzPts val="3200"/>
              <a:buChar char=" "/>
            </a:pPr>
            <a:r>
              <a:rPr lang="en-US" sz="3200"/>
              <a:t>Possible Indicators:</a:t>
            </a:r>
            <a:endParaRPr/>
          </a:p>
          <a:p>
            <a:pPr marL="384048" lvl="1" indent="-190500" algn="l" rtl="0">
              <a:lnSpc>
                <a:spcPct val="90000"/>
              </a:lnSpc>
              <a:spcBef>
                <a:spcPts val="400"/>
              </a:spcBef>
              <a:spcAft>
                <a:spcPts val="0"/>
              </a:spcAft>
              <a:buSzPts val="3000"/>
              <a:buFont typeface="Noto Sans Symbols"/>
              <a:buChar char="❖"/>
            </a:pPr>
            <a:r>
              <a:rPr lang="en-US" sz="3000"/>
              <a:t>Hostility and aggression toward others</a:t>
            </a:r>
            <a:endParaRPr/>
          </a:p>
          <a:p>
            <a:pPr marL="384048" lvl="1" indent="-190500" algn="l" rtl="0">
              <a:lnSpc>
                <a:spcPct val="90000"/>
              </a:lnSpc>
              <a:spcBef>
                <a:spcPts val="600"/>
              </a:spcBef>
              <a:spcAft>
                <a:spcPts val="0"/>
              </a:spcAft>
              <a:buSzPts val="3000"/>
              <a:buFont typeface="Noto Sans Symbols"/>
              <a:buChar char="❖"/>
            </a:pPr>
            <a:r>
              <a:rPr lang="en-US" sz="3000"/>
              <a:t>Destructive behavior toward self, others and/or property</a:t>
            </a:r>
            <a:endParaRPr/>
          </a:p>
          <a:p>
            <a:pPr marL="384048" lvl="1" indent="-190500" algn="l" rtl="0">
              <a:lnSpc>
                <a:spcPct val="90000"/>
              </a:lnSpc>
              <a:spcBef>
                <a:spcPts val="600"/>
              </a:spcBef>
              <a:spcAft>
                <a:spcPts val="0"/>
              </a:spcAft>
              <a:buSzPts val="3000"/>
              <a:buFont typeface="Noto Sans Symbols"/>
              <a:buChar char="❖"/>
            </a:pPr>
            <a:r>
              <a:rPr lang="en-US" sz="3000"/>
              <a:t>Unexplainable fractures or bruises</a:t>
            </a:r>
            <a:endParaRPr/>
          </a:p>
          <a:p>
            <a:pPr marL="384048" lvl="1" indent="-190500" algn="l" rtl="0">
              <a:lnSpc>
                <a:spcPct val="90000"/>
              </a:lnSpc>
              <a:spcBef>
                <a:spcPts val="600"/>
              </a:spcBef>
              <a:spcAft>
                <a:spcPts val="0"/>
              </a:spcAft>
              <a:buSzPts val="3000"/>
              <a:buFont typeface="Noto Sans Symbols"/>
              <a:buChar char="❖"/>
            </a:pPr>
            <a:r>
              <a:rPr lang="en-US" sz="3000"/>
              <a:t>Fearfulness of parents and/or other adults</a:t>
            </a:r>
            <a:endParaRPr/>
          </a:p>
          <a:p>
            <a:pPr marL="384048" lvl="1" indent="-190500" algn="l" rtl="0">
              <a:lnSpc>
                <a:spcPct val="90000"/>
              </a:lnSpc>
              <a:spcBef>
                <a:spcPts val="600"/>
              </a:spcBef>
              <a:spcAft>
                <a:spcPts val="0"/>
              </a:spcAft>
              <a:buSzPts val="3000"/>
              <a:buFont typeface="Noto Sans Symbols"/>
              <a:buChar char="❖"/>
            </a:pPr>
            <a:r>
              <a:rPr lang="en-US" sz="3000"/>
              <a:t>Burns, facial injuries, repeated bruises</a:t>
            </a:r>
            <a:endParaRPr/>
          </a:p>
          <a:p>
            <a:pPr marL="384048" lvl="1" indent="-190500" algn="l" rtl="0">
              <a:lnSpc>
                <a:spcPct val="90000"/>
              </a:lnSpc>
              <a:spcBef>
                <a:spcPts val="600"/>
              </a:spcBef>
              <a:spcAft>
                <a:spcPts val="0"/>
              </a:spcAft>
              <a:buSzPts val="3000"/>
              <a:buFont typeface="Noto Sans Symbols"/>
              <a:buChar char="❖"/>
            </a:pPr>
            <a:r>
              <a:rPr lang="en-US" sz="3000"/>
              <a:t>Extreme changes in behavior </a:t>
            </a:r>
            <a:endParaRPr/>
          </a:p>
          <a:p>
            <a:pPr marL="91440" lvl="0" indent="0" algn="l" rtl="0">
              <a:lnSpc>
                <a:spcPct val="90000"/>
              </a:lnSpc>
              <a:spcBef>
                <a:spcPts val="1600"/>
              </a:spcBef>
              <a:spcAft>
                <a:spcPts val="0"/>
              </a:spcAft>
              <a:buSzPts val="2000"/>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15"/>
          <p:cNvSpPr txBox="1">
            <a:spLocks noGrp="1"/>
          </p:cNvSpPr>
          <p:nvPr>
            <p:ph type="title"/>
          </p:nvPr>
        </p:nvSpPr>
        <p:spPr>
          <a:xfrm>
            <a:off x="1097280" y="758952"/>
            <a:ext cx="10058400" cy="3566160"/>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262626"/>
              </a:buClr>
              <a:buSzPts val="8000"/>
              <a:buFont typeface="Calibri"/>
              <a:buNone/>
            </a:pPr>
            <a:r>
              <a:rPr lang="en-US" b="1"/>
              <a:t>Why Are We Doing This?</a:t>
            </a:r>
            <a:endParaRPr/>
          </a:p>
        </p:txBody>
      </p:sp>
      <p:sp>
        <p:nvSpPr>
          <p:cNvPr id="116" name="Google Shape;116;p15"/>
          <p:cNvSpPr txBox="1">
            <a:spLocks noGrp="1"/>
          </p:cNvSpPr>
          <p:nvPr>
            <p:ph type="body" idx="1"/>
          </p:nvPr>
        </p:nvSpPr>
        <p:spPr>
          <a:xfrm>
            <a:off x="1097280" y="4453128"/>
            <a:ext cx="10058400" cy="11430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SzPts val="2400"/>
              <a:buNone/>
            </a:pPr>
            <a:r>
              <a:rPr lang="en-US"/>
              <a:t>Safe Sanctuaries is the standard to which each congregation pledges to care for those with whom they are in ministry and those who offer themselves as leaders in ministry with children, youth and vulnerable adults.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33"/>
          <p:cNvSpPr txBox="1">
            <a:spLocks noGrp="1"/>
          </p:cNvSpPr>
          <p:nvPr>
            <p:ph type="body" idx="1"/>
          </p:nvPr>
        </p:nvSpPr>
        <p:spPr>
          <a:xfrm>
            <a:off x="895275" y="618900"/>
            <a:ext cx="6492300" cy="5370300"/>
          </a:xfrm>
          <a:prstGeom prst="rect">
            <a:avLst/>
          </a:prstGeom>
          <a:noFill/>
          <a:ln>
            <a:noFill/>
          </a:ln>
        </p:spPr>
        <p:txBody>
          <a:bodyPr spcFirstLastPara="1" wrap="square" lIns="0" tIns="45700" rIns="0" bIns="45700" anchor="t" anchorCtr="0">
            <a:normAutofit/>
          </a:bodyPr>
          <a:lstStyle/>
          <a:p>
            <a:pPr marL="0" lvl="0" indent="0" algn="l" rtl="0">
              <a:lnSpc>
                <a:spcPct val="85000"/>
              </a:lnSpc>
              <a:spcBef>
                <a:spcPts val="0"/>
              </a:spcBef>
              <a:spcAft>
                <a:spcPts val="0"/>
              </a:spcAft>
              <a:buClr>
                <a:srgbClr val="3F3F3F"/>
              </a:buClr>
              <a:buSzPts val="3200"/>
              <a:buFont typeface="Calibri"/>
              <a:buNone/>
            </a:pPr>
            <a:r>
              <a:rPr lang="en-US" sz="3200" b="1">
                <a:solidFill>
                  <a:srgbClr val="1155CC"/>
                </a:solidFill>
                <a:latin typeface="Quando"/>
                <a:ea typeface="Quando"/>
                <a:cs typeface="Quando"/>
                <a:sym typeface="Quando"/>
              </a:rPr>
              <a:t>Sexual Abuse</a:t>
            </a:r>
            <a:r>
              <a:rPr lang="en-US" sz="3200">
                <a:solidFill>
                  <a:srgbClr val="1155CC"/>
                </a:solidFill>
                <a:latin typeface="Quando"/>
                <a:ea typeface="Quando"/>
                <a:cs typeface="Quando"/>
                <a:sym typeface="Quando"/>
              </a:rPr>
              <a:t> </a:t>
            </a:r>
            <a:r>
              <a:rPr lang="en-US" sz="3200">
                <a:latin typeface="Quando"/>
                <a:ea typeface="Quando"/>
                <a:cs typeface="Quando"/>
                <a:sym typeface="Quando"/>
              </a:rPr>
              <a:t>- </a:t>
            </a:r>
            <a:r>
              <a:rPr lang="en-US" sz="3200">
                <a:solidFill>
                  <a:srgbClr val="1155CC"/>
                </a:solidFill>
                <a:latin typeface="Quando"/>
                <a:ea typeface="Quando"/>
                <a:cs typeface="Quando"/>
                <a:sym typeface="Quando"/>
              </a:rPr>
              <a:t>defined as, but not limited to, non-consensual* sexual contact, between two minors, and/or a minor and adults. It may include fondling, intercourse, incest, pornographic exploitation or exposure.</a:t>
            </a:r>
            <a:endParaRPr sz="3200">
              <a:solidFill>
                <a:srgbClr val="1155CC"/>
              </a:solidFill>
              <a:latin typeface="Quando"/>
              <a:ea typeface="Quando"/>
              <a:cs typeface="Quando"/>
              <a:sym typeface="Quando"/>
            </a:endParaRPr>
          </a:p>
          <a:p>
            <a:pPr marL="0" lvl="0" indent="0" algn="l" rtl="0">
              <a:lnSpc>
                <a:spcPct val="85000"/>
              </a:lnSpc>
              <a:spcBef>
                <a:spcPts val="0"/>
              </a:spcBef>
              <a:spcAft>
                <a:spcPts val="0"/>
              </a:spcAft>
              <a:buClr>
                <a:srgbClr val="3F3F3F"/>
              </a:buClr>
              <a:buSzPts val="3200"/>
              <a:buFont typeface="Calibri"/>
              <a:buNone/>
            </a:pPr>
            <a:endParaRPr sz="3200" b="1">
              <a:latin typeface="Quando"/>
              <a:ea typeface="Quando"/>
              <a:cs typeface="Quando"/>
              <a:sym typeface="Quando"/>
            </a:endParaRPr>
          </a:p>
          <a:p>
            <a:pPr marL="0" lvl="0" indent="0" algn="l" rtl="0">
              <a:lnSpc>
                <a:spcPct val="85000"/>
              </a:lnSpc>
              <a:spcBef>
                <a:spcPts val="0"/>
              </a:spcBef>
              <a:spcAft>
                <a:spcPts val="0"/>
              </a:spcAft>
              <a:buClr>
                <a:srgbClr val="3F3F3F"/>
              </a:buClr>
              <a:buSzPts val="3200"/>
              <a:buFont typeface="Calibri"/>
              <a:buNone/>
            </a:pPr>
            <a:endParaRPr sz="3200" b="1">
              <a:latin typeface="Quando"/>
              <a:ea typeface="Quando"/>
              <a:cs typeface="Quando"/>
              <a:sym typeface="Quando"/>
            </a:endParaRPr>
          </a:p>
          <a:p>
            <a:pPr marL="0" lvl="0" indent="0" algn="l" rtl="0">
              <a:spcBef>
                <a:spcPts val="600"/>
              </a:spcBef>
              <a:spcAft>
                <a:spcPts val="0"/>
              </a:spcAft>
              <a:buSzPts val="1100"/>
              <a:buNone/>
            </a:pPr>
            <a:r>
              <a:rPr lang="en-US" sz="2250">
                <a:solidFill>
                  <a:srgbClr val="0000FF"/>
                </a:solidFill>
              </a:rPr>
              <a:t>*Anyone under the age of 18 and certain vulnerable adults are not able to give legal consent</a:t>
            </a:r>
            <a:endParaRPr sz="3200"/>
          </a:p>
        </p:txBody>
      </p:sp>
      <p:sp>
        <p:nvSpPr>
          <p:cNvPr id="239" name="Google Shape;239;p33"/>
          <p:cNvSpPr txBox="1">
            <a:spLocks noGrp="1"/>
          </p:cNvSpPr>
          <p:nvPr>
            <p:ph type="body" idx="2"/>
          </p:nvPr>
        </p:nvSpPr>
        <p:spPr>
          <a:xfrm>
            <a:off x="8566350" y="488775"/>
            <a:ext cx="3200400" cy="5912100"/>
          </a:xfrm>
          <a:prstGeom prst="rect">
            <a:avLst/>
          </a:prstGeom>
        </p:spPr>
        <p:txBody>
          <a:bodyPr spcFirstLastPara="1" wrap="square" lIns="91425" tIns="45700" rIns="91425" bIns="45700" anchor="t" anchorCtr="0">
            <a:normAutofit fontScale="77500" lnSpcReduction="20000"/>
          </a:bodyPr>
          <a:lstStyle/>
          <a:p>
            <a:pPr marL="91440" lvl="0" indent="-142240" algn="l" rtl="0">
              <a:spcBef>
                <a:spcPts val="0"/>
              </a:spcBef>
              <a:spcAft>
                <a:spcPts val="0"/>
              </a:spcAft>
              <a:buClr>
                <a:schemeClr val="lt1"/>
              </a:buClr>
              <a:buSzPct val="100000"/>
              <a:buChar char=" "/>
            </a:pPr>
            <a:endParaRPr sz="3200">
              <a:solidFill>
                <a:schemeClr val="lt1"/>
              </a:solidFill>
            </a:endParaRPr>
          </a:p>
          <a:p>
            <a:pPr marL="91440" lvl="0" indent="-142240" algn="l" rtl="0">
              <a:spcBef>
                <a:spcPts val="0"/>
              </a:spcBef>
              <a:spcAft>
                <a:spcPts val="0"/>
              </a:spcAft>
              <a:buClr>
                <a:schemeClr val="lt1"/>
              </a:buClr>
              <a:buSzPct val="100000"/>
              <a:buChar char=" "/>
            </a:pPr>
            <a:r>
              <a:rPr lang="en-US" sz="3200">
                <a:solidFill>
                  <a:schemeClr val="lt1"/>
                </a:solidFill>
              </a:rPr>
              <a:t>Possible Indicators:</a:t>
            </a:r>
            <a:endParaRPr sz="3200">
              <a:solidFill>
                <a:schemeClr val="lt1"/>
              </a:solidFill>
            </a:endParaRPr>
          </a:p>
          <a:p>
            <a:pPr marL="91440" lvl="0" indent="-142240" algn="l" rtl="0">
              <a:spcBef>
                <a:spcPts val="0"/>
              </a:spcBef>
              <a:spcAft>
                <a:spcPts val="0"/>
              </a:spcAft>
              <a:buClr>
                <a:schemeClr val="lt1"/>
              </a:buClr>
              <a:buSzPct val="100000"/>
              <a:buChar char=" "/>
            </a:pPr>
            <a:endParaRPr sz="3200">
              <a:solidFill>
                <a:schemeClr val="lt1"/>
              </a:solidFill>
            </a:endParaRPr>
          </a:p>
          <a:p>
            <a:pPr marL="384048" lvl="1" indent="-133350" algn="l" rtl="0">
              <a:spcBef>
                <a:spcPts val="400"/>
              </a:spcBef>
              <a:spcAft>
                <a:spcPts val="0"/>
              </a:spcAft>
              <a:buClr>
                <a:schemeClr val="lt1"/>
              </a:buClr>
              <a:buSzPct val="100000"/>
              <a:buFont typeface="Noto Sans Symbols"/>
              <a:buChar char="❖"/>
            </a:pPr>
            <a:r>
              <a:rPr lang="en-US" sz="3000">
                <a:solidFill>
                  <a:schemeClr val="lt1"/>
                </a:solidFill>
              </a:rPr>
              <a:t>Advanced sexual knowledge and/or behavior</a:t>
            </a:r>
            <a:endParaRPr sz="1800">
              <a:solidFill>
                <a:schemeClr val="lt1"/>
              </a:solidFill>
            </a:endParaRPr>
          </a:p>
          <a:p>
            <a:pPr marL="384048" lvl="1" indent="-133350" algn="l" rtl="0">
              <a:spcBef>
                <a:spcPts val="600"/>
              </a:spcBef>
              <a:spcAft>
                <a:spcPts val="0"/>
              </a:spcAft>
              <a:buClr>
                <a:schemeClr val="lt1"/>
              </a:buClr>
              <a:buSzPct val="100000"/>
              <a:buFont typeface="Noto Sans Symbols"/>
              <a:buChar char="❖"/>
            </a:pPr>
            <a:r>
              <a:rPr lang="en-US" sz="3000">
                <a:solidFill>
                  <a:schemeClr val="lt1"/>
                </a:solidFill>
              </a:rPr>
              <a:t>Depression</a:t>
            </a:r>
            <a:endParaRPr sz="1800">
              <a:solidFill>
                <a:schemeClr val="lt1"/>
              </a:solidFill>
            </a:endParaRPr>
          </a:p>
          <a:p>
            <a:pPr marL="384048" lvl="1" indent="-133350" algn="l" rtl="0">
              <a:spcBef>
                <a:spcPts val="600"/>
              </a:spcBef>
              <a:spcAft>
                <a:spcPts val="0"/>
              </a:spcAft>
              <a:buClr>
                <a:schemeClr val="lt1"/>
              </a:buClr>
              <a:buSzPct val="100000"/>
              <a:buFont typeface="Noto Sans Symbols"/>
              <a:buChar char="❖"/>
            </a:pPr>
            <a:r>
              <a:rPr lang="en-US" sz="3000">
                <a:solidFill>
                  <a:schemeClr val="lt1"/>
                </a:solidFill>
              </a:rPr>
              <a:t>Promiscuous behavior</a:t>
            </a:r>
            <a:endParaRPr sz="1800">
              <a:solidFill>
                <a:schemeClr val="lt1"/>
              </a:solidFill>
            </a:endParaRPr>
          </a:p>
          <a:p>
            <a:pPr marL="384048" lvl="1" indent="-133350" algn="l" rtl="0">
              <a:spcBef>
                <a:spcPts val="600"/>
              </a:spcBef>
              <a:spcAft>
                <a:spcPts val="0"/>
              </a:spcAft>
              <a:buClr>
                <a:schemeClr val="lt1"/>
              </a:buClr>
              <a:buSzPct val="100000"/>
              <a:buFont typeface="Noto Sans Symbols"/>
              <a:buChar char="❖"/>
            </a:pPr>
            <a:r>
              <a:rPr lang="en-US" sz="3000">
                <a:solidFill>
                  <a:schemeClr val="lt1"/>
                </a:solidFill>
              </a:rPr>
              <a:t>Difficulty sitting or walking</a:t>
            </a:r>
            <a:endParaRPr sz="1800">
              <a:solidFill>
                <a:schemeClr val="lt1"/>
              </a:solidFill>
            </a:endParaRPr>
          </a:p>
          <a:p>
            <a:pPr marL="384048" lvl="1" indent="-133350" algn="l" rtl="0">
              <a:spcBef>
                <a:spcPts val="600"/>
              </a:spcBef>
              <a:spcAft>
                <a:spcPts val="0"/>
              </a:spcAft>
              <a:buClr>
                <a:schemeClr val="lt1"/>
              </a:buClr>
              <a:buSzPct val="100000"/>
              <a:buFont typeface="Noto Sans Symbols"/>
              <a:buChar char="❖"/>
            </a:pPr>
            <a:r>
              <a:rPr lang="en-US" sz="3000">
                <a:solidFill>
                  <a:schemeClr val="lt1"/>
                </a:solidFill>
              </a:rPr>
              <a:t>Bruising/bleeding in vaginal or anal areas</a:t>
            </a:r>
            <a:endParaRPr sz="1800">
              <a:solidFill>
                <a:schemeClr val="lt1"/>
              </a:solidFill>
            </a:endParaRPr>
          </a:p>
          <a:p>
            <a:pPr marL="384048" lvl="1" indent="-133350" algn="l" rtl="0">
              <a:spcBef>
                <a:spcPts val="600"/>
              </a:spcBef>
              <a:spcAft>
                <a:spcPts val="0"/>
              </a:spcAft>
              <a:buClr>
                <a:schemeClr val="lt1"/>
              </a:buClr>
              <a:buSzPct val="100000"/>
              <a:buFont typeface="Noto Sans Symbols"/>
              <a:buChar char="❖"/>
            </a:pPr>
            <a:r>
              <a:rPr lang="en-US" sz="3000">
                <a:solidFill>
                  <a:schemeClr val="lt1"/>
                </a:solidFill>
              </a:rPr>
              <a:t>Frequent headaches, extreme fatigue</a:t>
            </a:r>
            <a:endParaRPr sz="1800">
              <a:solidFill>
                <a:schemeClr val="lt1"/>
              </a:solidFill>
            </a:endParaRPr>
          </a:p>
          <a:p>
            <a:pPr marL="384048" lvl="1" indent="-133350" algn="l" rtl="0">
              <a:spcBef>
                <a:spcPts val="600"/>
              </a:spcBef>
              <a:spcAft>
                <a:spcPts val="0"/>
              </a:spcAft>
              <a:buClr>
                <a:schemeClr val="lt1"/>
              </a:buClr>
              <a:buSzPct val="100000"/>
              <a:buFont typeface="Noto Sans Symbols"/>
              <a:buChar char="❖"/>
            </a:pPr>
            <a:r>
              <a:rPr lang="en-US" sz="3000">
                <a:solidFill>
                  <a:schemeClr val="lt1"/>
                </a:solidFill>
              </a:rPr>
              <a:t>Sexually transmitted diseases</a:t>
            </a:r>
            <a:endParaRPr sz="3000">
              <a:solidFill>
                <a:schemeClr val="lt1"/>
              </a:solidFill>
            </a:endParaRPr>
          </a:p>
          <a:p>
            <a:pPr marL="0" lvl="0" indent="0" algn="l" rtl="0">
              <a:spcBef>
                <a:spcPts val="600"/>
              </a:spcBef>
              <a:spcAft>
                <a:spcPts val="0"/>
              </a:spcAft>
              <a:buClr>
                <a:schemeClr val="dk1"/>
              </a:buClr>
              <a:buSzPct val="48888"/>
              <a:buFont typeface="Arial"/>
              <a:buNone/>
            </a:pPr>
            <a:endParaRPr sz="2250">
              <a:solidFill>
                <a:schemeClr val="lt1"/>
              </a:solidFill>
            </a:endParaRPr>
          </a:p>
          <a:p>
            <a:pPr marL="0" lvl="0" indent="0" algn="l" rtl="0">
              <a:spcBef>
                <a:spcPts val="1600"/>
              </a:spcBef>
              <a:spcAft>
                <a:spcPts val="0"/>
              </a:spcAft>
              <a:buClr>
                <a:schemeClr val="dk1"/>
              </a:buClr>
              <a:buSzPct val="100000"/>
              <a:buFont typeface="Arial"/>
              <a:buNone/>
            </a:pPr>
            <a:endParaRPr sz="2000">
              <a:solidFill>
                <a:srgbClr val="134F5C"/>
              </a:solidFill>
            </a:endParaRPr>
          </a:p>
          <a:p>
            <a:pPr marL="0" lvl="0" indent="0" algn="l" rtl="0">
              <a:spcBef>
                <a:spcPts val="1200"/>
              </a:spcBef>
              <a:spcAft>
                <a:spcPts val="200"/>
              </a:spcAft>
              <a:buNone/>
            </a:pP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Google Shape;245;p34"/>
          <p:cNvSpPr txBox="1">
            <a:spLocks noGrp="1"/>
          </p:cNvSpPr>
          <p:nvPr>
            <p:ph type="body" idx="1"/>
          </p:nvPr>
        </p:nvSpPr>
        <p:spPr>
          <a:xfrm>
            <a:off x="4800600" y="439025"/>
            <a:ext cx="6492300" cy="6032700"/>
          </a:xfrm>
          <a:prstGeom prst="rect">
            <a:avLst/>
          </a:prstGeom>
          <a:noFill/>
          <a:ln>
            <a:noFill/>
          </a:ln>
        </p:spPr>
        <p:txBody>
          <a:bodyPr spcFirstLastPara="1" wrap="square" lIns="0" tIns="45700" rIns="0" bIns="45700" anchor="t" anchorCtr="0">
            <a:normAutofit/>
          </a:bodyPr>
          <a:lstStyle/>
          <a:p>
            <a:pPr marL="0" lvl="0" indent="0" algn="l" rtl="0">
              <a:lnSpc>
                <a:spcPct val="85000"/>
              </a:lnSpc>
              <a:spcBef>
                <a:spcPts val="0"/>
              </a:spcBef>
              <a:spcAft>
                <a:spcPts val="0"/>
              </a:spcAft>
              <a:buClr>
                <a:srgbClr val="3F3F3F"/>
              </a:buClr>
              <a:buSzPts val="3200"/>
              <a:buFont typeface="Calibri"/>
              <a:buNone/>
            </a:pPr>
            <a:endParaRPr sz="3200" b="1">
              <a:latin typeface="Quando"/>
              <a:ea typeface="Quando"/>
              <a:cs typeface="Quando"/>
              <a:sym typeface="Quando"/>
            </a:endParaRPr>
          </a:p>
          <a:p>
            <a:pPr marL="91440" lvl="0" indent="-203200" algn="l" rtl="0">
              <a:spcBef>
                <a:spcPts val="0"/>
              </a:spcBef>
              <a:spcAft>
                <a:spcPts val="0"/>
              </a:spcAft>
              <a:buClr>
                <a:srgbClr val="0000FF"/>
              </a:buClr>
              <a:buSzPts val="3200"/>
              <a:buChar char=" "/>
            </a:pPr>
            <a:r>
              <a:rPr lang="en-US" sz="3200">
                <a:solidFill>
                  <a:srgbClr val="0000FF"/>
                </a:solidFill>
              </a:rPr>
              <a:t>Possible Indicators:</a:t>
            </a:r>
            <a:endParaRPr sz="3200">
              <a:solidFill>
                <a:srgbClr val="0000FF"/>
              </a:solidFill>
            </a:endParaRPr>
          </a:p>
          <a:p>
            <a:pPr marL="91440" lvl="0" indent="-203200" algn="l" rtl="0">
              <a:spcBef>
                <a:spcPts val="0"/>
              </a:spcBef>
              <a:spcAft>
                <a:spcPts val="0"/>
              </a:spcAft>
              <a:buClr>
                <a:srgbClr val="0000FF"/>
              </a:buClr>
              <a:buSzPts val="3200"/>
              <a:buChar char=" "/>
            </a:pPr>
            <a:endParaRPr sz="3200">
              <a:solidFill>
                <a:srgbClr val="0000FF"/>
              </a:solidFill>
            </a:endParaRPr>
          </a:p>
          <a:p>
            <a:pPr marL="384048" lvl="1" indent="-182880" algn="l" rtl="0">
              <a:spcBef>
                <a:spcPts val="400"/>
              </a:spcBef>
              <a:spcAft>
                <a:spcPts val="0"/>
              </a:spcAft>
              <a:buClr>
                <a:srgbClr val="0000FF"/>
              </a:buClr>
              <a:buSzPts val="2800"/>
              <a:buFont typeface="Noto Sans Symbols"/>
              <a:buChar char="❖"/>
            </a:pPr>
            <a:r>
              <a:rPr lang="en-US" sz="2800">
                <a:solidFill>
                  <a:srgbClr val="0000FF"/>
                </a:solidFill>
              </a:rPr>
              <a:t>Depression and/or withdrawal</a:t>
            </a:r>
            <a:endParaRPr>
              <a:solidFill>
                <a:srgbClr val="0000FF"/>
              </a:solidFill>
            </a:endParaRPr>
          </a:p>
          <a:p>
            <a:pPr marL="384048" lvl="1" indent="-182880" algn="l" rtl="0">
              <a:spcBef>
                <a:spcPts val="600"/>
              </a:spcBef>
              <a:spcAft>
                <a:spcPts val="0"/>
              </a:spcAft>
              <a:buClr>
                <a:srgbClr val="0000FF"/>
              </a:buClr>
              <a:buSzPts val="2800"/>
              <a:buFont typeface="Noto Sans Symbols"/>
              <a:buChar char="❖"/>
            </a:pPr>
            <a:r>
              <a:rPr lang="en-US" sz="2800">
                <a:solidFill>
                  <a:srgbClr val="0000FF"/>
                </a:solidFill>
              </a:rPr>
              <a:t>Lack of self esteem</a:t>
            </a:r>
            <a:endParaRPr>
              <a:solidFill>
                <a:srgbClr val="0000FF"/>
              </a:solidFill>
            </a:endParaRPr>
          </a:p>
          <a:p>
            <a:pPr marL="384048" lvl="1" indent="-182880" algn="l" rtl="0">
              <a:spcBef>
                <a:spcPts val="600"/>
              </a:spcBef>
              <a:spcAft>
                <a:spcPts val="0"/>
              </a:spcAft>
              <a:buClr>
                <a:srgbClr val="0000FF"/>
              </a:buClr>
              <a:buSzPts val="2800"/>
              <a:buFont typeface="Noto Sans Symbols"/>
              <a:buChar char="❖"/>
            </a:pPr>
            <a:r>
              <a:rPr lang="en-US" sz="2800">
                <a:solidFill>
                  <a:srgbClr val="0000FF"/>
                </a:solidFill>
              </a:rPr>
              <a:t>Threatens or attempts suicide</a:t>
            </a:r>
            <a:endParaRPr>
              <a:solidFill>
                <a:srgbClr val="0000FF"/>
              </a:solidFill>
            </a:endParaRPr>
          </a:p>
          <a:p>
            <a:pPr marL="384048" lvl="1" indent="-182880" algn="l" rtl="0">
              <a:spcBef>
                <a:spcPts val="600"/>
              </a:spcBef>
              <a:spcAft>
                <a:spcPts val="0"/>
              </a:spcAft>
              <a:buClr>
                <a:srgbClr val="0000FF"/>
              </a:buClr>
              <a:buSzPts val="2800"/>
              <a:buFont typeface="Noto Sans Symbols"/>
              <a:buChar char="❖"/>
            </a:pPr>
            <a:r>
              <a:rPr lang="en-US" sz="2800">
                <a:solidFill>
                  <a:srgbClr val="0000FF"/>
                </a:solidFill>
              </a:rPr>
              <a:t>Speech and/or eating disorders</a:t>
            </a:r>
            <a:endParaRPr>
              <a:solidFill>
                <a:srgbClr val="0000FF"/>
              </a:solidFill>
            </a:endParaRPr>
          </a:p>
          <a:p>
            <a:pPr marL="384048" lvl="1" indent="-182880" algn="l" rtl="0">
              <a:spcBef>
                <a:spcPts val="600"/>
              </a:spcBef>
              <a:spcAft>
                <a:spcPts val="0"/>
              </a:spcAft>
              <a:buClr>
                <a:srgbClr val="0000FF"/>
              </a:buClr>
              <a:buSzPts val="2800"/>
              <a:buFont typeface="Noto Sans Symbols"/>
              <a:buChar char="❖"/>
            </a:pPr>
            <a:r>
              <a:rPr lang="en-US" sz="2800">
                <a:solidFill>
                  <a:srgbClr val="0000FF"/>
                </a:solidFill>
              </a:rPr>
              <a:t>Extreme passive/aggressive behavior</a:t>
            </a:r>
            <a:endParaRPr>
              <a:solidFill>
                <a:srgbClr val="0000FF"/>
              </a:solidFill>
            </a:endParaRPr>
          </a:p>
          <a:p>
            <a:pPr marL="384048" lvl="1" indent="-182880" algn="l" rtl="0">
              <a:spcBef>
                <a:spcPts val="600"/>
              </a:spcBef>
              <a:spcAft>
                <a:spcPts val="0"/>
              </a:spcAft>
              <a:buClr>
                <a:srgbClr val="0000FF"/>
              </a:buClr>
              <a:buSzPts val="2800"/>
              <a:buFont typeface="Noto Sans Symbols"/>
              <a:buChar char="❖"/>
            </a:pPr>
            <a:r>
              <a:rPr lang="en-US" sz="2800">
                <a:solidFill>
                  <a:srgbClr val="0000FF"/>
                </a:solidFill>
              </a:rPr>
              <a:t>Excessively seeks adult approval</a:t>
            </a:r>
            <a:endParaRPr>
              <a:solidFill>
                <a:srgbClr val="0000FF"/>
              </a:solidFill>
            </a:endParaRPr>
          </a:p>
          <a:p>
            <a:pPr marL="0" lvl="0" indent="0" algn="l" rtl="0">
              <a:lnSpc>
                <a:spcPct val="85000"/>
              </a:lnSpc>
              <a:spcBef>
                <a:spcPts val="0"/>
              </a:spcBef>
              <a:spcAft>
                <a:spcPts val="0"/>
              </a:spcAft>
              <a:buClr>
                <a:srgbClr val="3F3F3F"/>
              </a:buClr>
              <a:buSzPts val="3200"/>
              <a:buFont typeface="Calibri"/>
              <a:buNone/>
            </a:pPr>
            <a:endParaRPr sz="3200" b="1">
              <a:solidFill>
                <a:srgbClr val="0000FF"/>
              </a:solidFill>
              <a:latin typeface="Quando"/>
              <a:ea typeface="Quando"/>
              <a:cs typeface="Quando"/>
              <a:sym typeface="Quando"/>
            </a:endParaRPr>
          </a:p>
          <a:p>
            <a:pPr marL="91440" lvl="0" indent="0" algn="l" rtl="0">
              <a:lnSpc>
                <a:spcPct val="90000"/>
              </a:lnSpc>
              <a:spcBef>
                <a:spcPts val="1600"/>
              </a:spcBef>
              <a:spcAft>
                <a:spcPts val="0"/>
              </a:spcAft>
              <a:buSzPts val="2000"/>
              <a:buNone/>
            </a:pPr>
            <a:endParaRPr sz="3200" b="1">
              <a:solidFill>
                <a:srgbClr val="0000FF"/>
              </a:solidFill>
              <a:latin typeface="Quando"/>
              <a:ea typeface="Quando"/>
              <a:cs typeface="Quando"/>
              <a:sym typeface="Quando"/>
            </a:endParaRPr>
          </a:p>
        </p:txBody>
      </p:sp>
      <p:sp>
        <p:nvSpPr>
          <p:cNvPr id="246" name="Google Shape;246;p34"/>
          <p:cNvSpPr txBox="1">
            <a:spLocks noGrp="1"/>
          </p:cNvSpPr>
          <p:nvPr>
            <p:ph type="body" idx="2"/>
          </p:nvPr>
        </p:nvSpPr>
        <p:spPr>
          <a:xfrm>
            <a:off x="250900" y="368000"/>
            <a:ext cx="3629700" cy="6032700"/>
          </a:xfrm>
          <a:prstGeom prst="rect">
            <a:avLst/>
          </a:prstGeom>
        </p:spPr>
        <p:txBody>
          <a:bodyPr spcFirstLastPara="1" wrap="square" lIns="91425" tIns="45700" rIns="91425" bIns="45700" anchor="t" anchorCtr="0">
            <a:normAutofit/>
          </a:bodyPr>
          <a:lstStyle/>
          <a:p>
            <a:pPr marL="0" lvl="0" indent="0" algn="l" rtl="0">
              <a:lnSpc>
                <a:spcPct val="85000"/>
              </a:lnSpc>
              <a:spcBef>
                <a:spcPts val="0"/>
              </a:spcBef>
              <a:spcAft>
                <a:spcPts val="0"/>
              </a:spcAft>
              <a:buClr>
                <a:srgbClr val="3F3F3F"/>
              </a:buClr>
              <a:buSzPts val="3200"/>
              <a:buFont typeface="Calibri"/>
              <a:buNone/>
            </a:pPr>
            <a:r>
              <a:rPr lang="en-US" sz="3200" b="1">
                <a:solidFill>
                  <a:schemeClr val="lt1"/>
                </a:solidFill>
                <a:latin typeface="Quando"/>
                <a:ea typeface="Quando"/>
                <a:cs typeface="Quando"/>
                <a:sym typeface="Quando"/>
              </a:rPr>
              <a:t>Emotional Abuse</a:t>
            </a:r>
            <a:r>
              <a:rPr lang="en-US" sz="3200">
                <a:solidFill>
                  <a:schemeClr val="lt1"/>
                </a:solidFill>
                <a:latin typeface="Quando"/>
                <a:ea typeface="Quando"/>
                <a:cs typeface="Quando"/>
                <a:sym typeface="Quando"/>
              </a:rPr>
              <a:t>- infliction of mental anguish by threat, intimidation or humiliation. It may be spoken and/or unspoken. It may include violence or emotional cruelty.</a:t>
            </a:r>
            <a:endParaRPr>
              <a:solidFill>
                <a:schemeClr val="lt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p35"/>
          <p:cNvSpPr txBox="1">
            <a:spLocks noGrp="1"/>
          </p:cNvSpPr>
          <p:nvPr>
            <p:ph type="title"/>
          </p:nvPr>
        </p:nvSpPr>
        <p:spPr>
          <a:xfrm>
            <a:off x="8212875" y="401450"/>
            <a:ext cx="3663300" cy="5871000"/>
          </a:xfrm>
          <a:prstGeom prst="rect">
            <a:avLst/>
          </a:prstGeom>
          <a:noFill/>
          <a:ln>
            <a:noFill/>
          </a:ln>
        </p:spPr>
        <p:txBody>
          <a:bodyPr spcFirstLastPara="1" wrap="square" lIns="91425" tIns="45700" rIns="91425" bIns="45700" anchor="b" anchorCtr="0">
            <a:normAutofit fontScale="90000"/>
          </a:bodyPr>
          <a:lstStyle/>
          <a:p>
            <a:pPr marL="91440" lvl="0" indent="-140017" algn="l" rtl="0">
              <a:lnSpc>
                <a:spcPct val="90000"/>
              </a:lnSpc>
              <a:spcBef>
                <a:spcPts val="1400"/>
              </a:spcBef>
              <a:spcAft>
                <a:spcPts val="0"/>
              </a:spcAft>
              <a:buClr>
                <a:schemeClr val="lt1"/>
              </a:buClr>
              <a:buSzPct val="100000"/>
              <a:buFont typeface="Nunito"/>
              <a:buChar char=" "/>
            </a:pPr>
            <a:r>
              <a:rPr lang="en-US" sz="2450" b="1">
                <a:solidFill>
                  <a:schemeClr val="lt1"/>
                </a:solidFill>
                <a:latin typeface="Nunito"/>
                <a:ea typeface="Nunito"/>
                <a:cs typeface="Nunito"/>
                <a:sym typeface="Nunito"/>
              </a:rPr>
              <a:t>Possible Indicators:</a:t>
            </a:r>
            <a:endParaRPr sz="2450" b="1">
              <a:solidFill>
                <a:schemeClr val="lt1"/>
              </a:solidFill>
              <a:latin typeface="Nunito"/>
              <a:ea typeface="Nunito"/>
              <a:cs typeface="Nunito"/>
              <a:sym typeface="Nunito"/>
            </a:endParaRPr>
          </a:p>
          <a:p>
            <a:pPr marL="384048" lvl="1" indent="-185102" algn="l" rtl="0">
              <a:lnSpc>
                <a:spcPct val="90000"/>
              </a:lnSpc>
              <a:spcBef>
                <a:spcPts val="600"/>
              </a:spcBef>
              <a:spcAft>
                <a:spcPts val="0"/>
              </a:spcAft>
              <a:buClr>
                <a:schemeClr val="lt1"/>
              </a:buClr>
              <a:buSzPct val="100000"/>
              <a:buFont typeface="Noto Sans Symbols"/>
              <a:buChar char="❖"/>
            </a:pPr>
            <a:r>
              <a:rPr lang="en-US" sz="2450">
                <a:solidFill>
                  <a:schemeClr val="lt1"/>
                </a:solidFill>
                <a:latin typeface="Nunito"/>
                <a:ea typeface="Nunito"/>
                <a:cs typeface="Nunito"/>
                <a:sym typeface="Nunito"/>
              </a:rPr>
              <a:t>Failure to thrive, malnutrition</a:t>
            </a:r>
            <a:endParaRPr sz="2450">
              <a:solidFill>
                <a:schemeClr val="lt1"/>
              </a:solidFill>
              <a:latin typeface="Nunito"/>
              <a:ea typeface="Nunito"/>
              <a:cs typeface="Nunito"/>
              <a:sym typeface="Nunito"/>
            </a:endParaRPr>
          </a:p>
          <a:p>
            <a:pPr marL="384048" lvl="1" indent="-185102" algn="l" rtl="0">
              <a:lnSpc>
                <a:spcPct val="90000"/>
              </a:lnSpc>
              <a:spcBef>
                <a:spcPts val="600"/>
              </a:spcBef>
              <a:spcAft>
                <a:spcPts val="0"/>
              </a:spcAft>
              <a:buClr>
                <a:schemeClr val="lt1"/>
              </a:buClr>
              <a:buSzPct val="100000"/>
              <a:buFont typeface="Noto Sans Symbols"/>
              <a:buChar char="❖"/>
            </a:pPr>
            <a:r>
              <a:rPr lang="en-US" sz="2450">
                <a:solidFill>
                  <a:schemeClr val="lt1"/>
                </a:solidFill>
                <a:latin typeface="Nunito"/>
                <a:ea typeface="Nunito"/>
                <a:cs typeface="Nunito"/>
                <a:sym typeface="Nunito"/>
              </a:rPr>
              <a:t>Inappropriate dress for climate</a:t>
            </a:r>
            <a:endParaRPr sz="2450">
              <a:solidFill>
                <a:schemeClr val="lt1"/>
              </a:solidFill>
              <a:latin typeface="Nunito"/>
              <a:ea typeface="Nunito"/>
              <a:cs typeface="Nunito"/>
              <a:sym typeface="Nunito"/>
            </a:endParaRPr>
          </a:p>
          <a:p>
            <a:pPr marL="384048" lvl="1" indent="-185102" algn="l" rtl="0">
              <a:lnSpc>
                <a:spcPct val="90000"/>
              </a:lnSpc>
              <a:spcBef>
                <a:spcPts val="600"/>
              </a:spcBef>
              <a:spcAft>
                <a:spcPts val="0"/>
              </a:spcAft>
              <a:buClr>
                <a:schemeClr val="lt1"/>
              </a:buClr>
              <a:buSzPct val="100000"/>
              <a:buFont typeface="Noto Sans Symbols"/>
              <a:buChar char="❖"/>
            </a:pPr>
            <a:r>
              <a:rPr lang="en-US" sz="2450">
                <a:solidFill>
                  <a:schemeClr val="lt1"/>
                </a:solidFill>
                <a:latin typeface="Nunito"/>
                <a:ea typeface="Nunito"/>
                <a:cs typeface="Nunito"/>
                <a:sym typeface="Nunito"/>
              </a:rPr>
              <a:t>Chronic hunger</a:t>
            </a:r>
            <a:endParaRPr sz="2450">
              <a:solidFill>
                <a:schemeClr val="lt1"/>
              </a:solidFill>
              <a:latin typeface="Nunito"/>
              <a:ea typeface="Nunito"/>
              <a:cs typeface="Nunito"/>
              <a:sym typeface="Nunito"/>
            </a:endParaRPr>
          </a:p>
          <a:p>
            <a:pPr marL="384048" lvl="1" indent="-185102" algn="l" rtl="0">
              <a:lnSpc>
                <a:spcPct val="90000"/>
              </a:lnSpc>
              <a:spcBef>
                <a:spcPts val="600"/>
              </a:spcBef>
              <a:spcAft>
                <a:spcPts val="0"/>
              </a:spcAft>
              <a:buClr>
                <a:schemeClr val="lt1"/>
              </a:buClr>
              <a:buSzPct val="100000"/>
              <a:buFont typeface="Noto Sans Symbols"/>
              <a:buChar char="❖"/>
            </a:pPr>
            <a:r>
              <a:rPr lang="en-US" sz="2450">
                <a:solidFill>
                  <a:schemeClr val="lt1"/>
                </a:solidFill>
                <a:latin typeface="Nunito"/>
                <a:ea typeface="Nunito"/>
                <a:cs typeface="Nunito"/>
                <a:sym typeface="Nunito"/>
              </a:rPr>
              <a:t>Depression</a:t>
            </a:r>
            <a:endParaRPr sz="2450">
              <a:solidFill>
                <a:schemeClr val="lt1"/>
              </a:solidFill>
              <a:latin typeface="Nunito"/>
              <a:ea typeface="Nunito"/>
              <a:cs typeface="Nunito"/>
              <a:sym typeface="Nunito"/>
            </a:endParaRPr>
          </a:p>
          <a:p>
            <a:pPr marL="384048" lvl="1" indent="-185102" algn="l" rtl="0">
              <a:lnSpc>
                <a:spcPct val="90000"/>
              </a:lnSpc>
              <a:spcBef>
                <a:spcPts val="600"/>
              </a:spcBef>
              <a:spcAft>
                <a:spcPts val="0"/>
              </a:spcAft>
              <a:buClr>
                <a:schemeClr val="lt1"/>
              </a:buClr>
              <a:buSzPct val="100000"/>
              <a:buFont typeface="Noto Sans Symbols"/>
              <a:buChar char="❖"/>
            </a:pPr>
            <a:r>
              <a:rPr lang="en-US" sz="2450">
                <a:solidFill>
                  <a:schemeClr val="lt1"/>
                </a:solidFill>
                <a:latin typeface="Nunito"/>
                <a:ea typeface="Nunito"/>
                <a:cs typeface="Nunito"/>
                <a:sym typeface="Nunito"/>
              </a:rPr>
              <a:t>Untreated medical conditions</a:t>
            </a:r>
            <a:endParaRPr sz="2450">
              <a:solidFill>
                <a:schemeClr val="lt1"/>
              </a:solidFill>
              <a:latin typeface="Nunito"/>
              <a:ea typeface="Nunito"/>
              <a:cs typeface="Nunito"/>
              <a:sym typeface="Nunito"/>
            </a:endParaRPr>
          </a:p>
          <a:p>
            <a:pPr marL="384048" lvl="1" indent="-185102" algn="l" rtl="0">
              <a:lnSpc>
                <a:spcPct val="90000"/>
              </a:lnSpc>
              <a:spcBef>
                <a:spcPts val="600"/>
              </a:spcBef>
              <a:spcAft>
                <a:spcPts val="0"/>
              </a:spcAft>
              <a:buClr>
                <a:schemeClr val="lt1"/>
              </a:buClr>
              <a:buSzPct val="100000"/>
              <a:buFont typeface="Noto Sans Symbols"/>
              <a:buChar char="❖"/>
            </a:pPr>
            <a:r>
              <a:rPr lang="en-US" sz="2450">
                <a:solidFill>
                  <a:schemeClr val="lt1"/>
                </a:solidFill>
                <a:latin typeface="Nunito"/>
                <a:ea typeface="Nunito"/>
                <a:cs typeface="Nunito"/>
                <a:sym typeface="Nunito"/>
              </a:rPr>
              <a:t>Poor hygiene, soiled clothing</a:t>
            </a:r>
            <a:endParaRPr sz="2450">
              <a:solidFill>
                <a:schemeClr val="lt1"/>
              </a:solidFill>
              <a:latin typeface="Nunito"/>
              <a:ea typeface="Nunito"/>
              <a:cs typeface="Nunito"/>
              <a:sym typeface="Nunito"/>
            </a:endParaRPr>
          </a:p>
          <a:p>
            <a:pPr marL="384048" lvl="1" indent="-185102" algn="l" rtl="0">
              <a:lnSpc>
                <a:spcPct val="90000"/>
              </a:lnSpc>
              <a:spcBef>
                <a:spcPts val="600"/>
              </a:spcBef>
              <a:spcAft>
                <a:spcPts val="0"/>
              </a:spcAft>
              <a:buClr>
                <a:schemeClr val="lt1"/>
              </a:buClr>
              <a:buSzPct val="100000"/>
              <a:buFont typeface="Noto Sans Symbols"/>
              <a:buChar char="❖"/>
            </a:pPr>
            <a:r>
              <a:rPr lang="en-US" sz="2450">
                <a:solidFill>
                  <a:schemeClr val="lt1"/>
                </a:solidFill>
                <a:latin typeface="Nunito"/>
                <a:ea typeface="Nunito"/>
                <a:cs typeface="Nunito"/>
                <a:sym typeface="Nunito"/>
              </a:rPr>
              <a:t>Signs of being over or under medicated</a:t>
            </a:r>
            <a:endParaRPr sz="2450">
              <a:solidFill>
                <a:schemeClr val="lt1"/>
              </a:solidFill>
              <a:latin typeface="Nunito"/>
              <a:ea typeface="Nunito"/>
              <a:cs typeface="Nunito"/>
              <a:sym typeface="Nunito"/>
            </a:endParaRPr>
          </a:p>
          <a:p>
            <a:pPr marL="384048" lvl="1" indent="-185102" algn="l" rtl="0">
              <a:lnSpc>
                <a:spcPct val="90000"/>
              </a:lnSpc>
              <a:spcBef>
                <a:spcPts val="600"/>
              </a:spcBef>
              <a:spcAft>
                <a:spcPts val="0"/>
              </a:spcAft>
              <a:buClr>
                <a:srgbClr val="1155CC"/>
              </a:buClr>
              <a:buSzPct val="100000"/>
              <a:buFont typeface="Noto Sans Symbols"/>
              <a:buChar char="❖"/>
            </a:pPr>
            <a:r>
              <a:rPr lang="en-US" sz="2450">
                <a:solidFill>
                  <a:schemeClr val="lt1"/>
                </a:solidFill>
                <a:latin typeface="Nunito"/>
                <a:ea typeface="Nunito"/>
                <a:cs typeface="Nunito"/>
                <a:sym typeface="Nunito"/>
              </a:rPr>
              <a:t>In children, indication that education is being neglected</a:t>
            </a:r>
            <a:endParaRPr sz="2450">
              <a:solidFill>
                <a:schemeClr val="lt1"/>
              </a:solidFill>
              <a:latin typeface="Nunito"/>
              <a:ea typeface="Nunito"/>
              <a:cs typeface="Nunito"/>
              <a:sym typeface="Nunito"/>
            </a:endParaRPr>
          </a:p>
          <a:p>
            <a:pPr marL="201168" lvl="1" indent="0" algn="l" rtl="0">
              <a:lnSpc>
                <a:spcPct val="90000"/>
              </a:lnSpc>
              <a:spcBef>
                <a:spcPts val="600"/>
              </a:spcBef>
              <a:spcAft>
                <a:spcPts val="0"/>
              </a:spcAft>
              <a:buClr>
                <a:schemeClr val="dk1"/>
              </a:buClr>
              <a:buSzPct val="100000"/>
              <a:buFont typeface="Arial"/>
              <a:buNone/>
            </a:pPr>
            <a:endParaRPr sz="2800">
              <a:solidFill>
                <a:schemeClr val="lt1"/>
              </a:solidFill>
              <a:latin typeface="Nunito"/>
              <a:ea typeface="Nunito"/>
              <a:cs typeface="Nunito"/>
              <a:sym typeface="Nunito"/>
            </a:endParaRPr>
          </a:p>
        </p:txBody>
      </p:sp>
      <p:sp>
        <p:nvSpPr>
          <p:cNvPr id="253" name="Google Shape;253;p35"/>
          <p:cNvSpPr txBox="1">
            <a:spLocks noGrp="1"/>
          </p:cNvSpPr>
          <p:nvPr>
            <p:ph type="body" idx="1"/>
          </p:nvPr>
        </p:nvSpPr>
        <p:spPr>
          <a:xfrm>
            <a:off x="1029075" y="485075"/>
            <a:ext cx="6492300" cy="5243700"/>
          </a:xfrm>
          <a:prstGeom prst="rect">
            <a:avLst/>
          </a:prstGeom>
          <a:noFill/>
          <a:ln>
            <a:noFill/>
          </a:ln>
        </p:spPr>
        <p:txBody>
          <a:bodyPr spcFirstLastPara="1" wrap="square" lIns="0" tIns="45700" rIns="0" bIns="45700" anchor="t" anchorCtr="0">
            <a:normAutofit fontScale="92500" lnSpcReduction="20000"/>
          </a:bodyPr>
          <a:lstStyle/>
          <a:p>
            <a:pPr marL="0" lvl="0" indent="0" algn="l" rtl="0">
              <a:lnSpc>
                <a:spcPct val="100000"/>
              </a:lnSpc>
              <a:spcBef>
                <a:spcPts val="0"/>
              </a:spcBef>
              <a:spcAft>
                <a:spcPts val="0"/>
              </a:spcAft>
              <a:buNone/>
            </a:pPr>
            <a:r>
              <a:rPr lang="en-US" sz="3822" b="1">
                <a:solidFill>
                  <a:srgbClr val="0000FF"/>
                </a:solidFill>
                <a:latin typeface="Quando"/>
                <a:ea typeface="Quando"/>
                <a:cs typeface="Quando"/>
                <a:sym typeface="Quando"/>
              </a:rPr>
              <a:t>Neglect and Abandonment-</a:t>
            </a:r>
            <a:endParaRPr sz="3822" b="1">
              <a:solidFill>
                <a:srgbClr val="0000FF"/>
              </a:solidFill>
              <a:latin typeface="Quando"/>
              <a:ea typeface="Quando"/>
              <a:cs typeface="Quando"/>
              <a:sym typeface="Quando"/>
            </a:endParaRPr>
          </a:p>
          <a:p>
            <a:pPr marL="0" lvl="0" indent="0" algn="l" rtl="0">
              <a:lnSpc>
                <a:spcPct val="100000"/>
              </a:lnSpc>
              <a:spcBef>
                <a:spcPts val="0"/>
              </a:spcBef>
              <a:spcAft>
                <a:spcPts val="0"/>
              </a:spcAft>
              <a:buNone/>
            </a:pPr>
            <a:endParaRPr sz="2400" b="1">
              <a:solidFill>
                <a:srgbClr val="0000FF"/>
              </a:solidFill>
              <a:latin typeface="Quando"/>
              <a:ea typeface="Quando"/>
              <a:cs typeface="Quando"/>
              <a:sym typeface="Quando"/>
            </a:endParaRPr>
          </a:p>
          <a:p>
            <a:pPr marL="91440" lvl="0" indent="-250177" algn="l" rtl="0">
              <a:spcBef>
                <a:spcPts val="0"/>
              </a:spcBef>
              <a:spcAft>
                <a:spcPts val="0"/>
              </a:spcAft>
              <a:buClr>
                <a:srgbClr val="0000FF"/>
              </a:buClr>
              <a:buSzPct val="100000"/>
              <a:buChar char=" "/>
            </a:pPr>
            <a:r>
              <a:rPr lang="en-US" sz="4259" b="1">
                <a:solidFill>
                  <a:srgbClr val="0000FF"/>
                </a:solidFill>
              </a:rPr>
              <a:t>Neglect</a:t>
            </a:r>
            <a:r>
              <a:rPr lang="en-US" sz="4259">
                <a:solidFill>
                  <a:srgbClr val="0000FF"/>
                </a:solidFill>
              </a:rPr>
              <a:t> is endangering an individual’s health, safety, or welfare.</a:t>
            </a:r>
            <a:endParaRPr sz="4259">
              <a:solidFill>
                <a:srgbClr val="0000FF"/>
              </a:solidFill>
            </a:endParaRPr>
          </a:p>
          <a:p>
            <a:pPr marL="91440" lvl="0" indent="-250177" algn="l" rtl="0">
              <a:spcBef>
                <a:spcPts val="1400"/>
              </a:spcBef>
              <a:spcAft>
                <a:spcPts val="0"/>
              </a:spcAft>
              <a:buClr>
                <a:srgbClr val="0000FF"/>
              </a:buClr>
              <a:buSzPct val="100000"/>
              <a:buChar char=" "/>
            </a:pPr>
            <a:r>
              <a:rPr lang="en-US" sz="4259" b="1">
                <a:solidFill>
                  <a:srgbClr val="0000FF"/>
                </a:solidFill>
              </a:rPr>
              <a:t>Abandonment </a:t>
            </a:r>
            <a:r>
              <a:rPr lang="en-US" sz="4259">
                <a:solidFill>
                  <a:srgbClr val="0000FF"/>
                </a:solidFill>
              </a:rPr>
              <a:t>is the desertion of a child, youth or vulnerable adult by one who has assumed responsibility for care or custody of that person.</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sp>
        <p:nvSpPr>
          <p:cNvPr id="259" name="Google Shape;259;p36"/>
          <p:cNvSpPr txBox="1">
            <a:spLocks noGrp="1"/>
          </p:cNvSpPr>
          <p:nvPr>
            <p:ph type="title"/>
          </p:nvPr>
        </p:nvSpPr>
        <p:spPr>
          <a:xfrm>
            <a:off x="457200" y="485075"/>
            <a:ext cx="3200400" cy="5101800"/>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ct val="100000"/>
              <a:buFont typeface="Calibri"/>
              <a:buNone/>
            </a:pPr>
            <a:r>
              <a:rPr lang="en-US" sz="3200" b="1"/>
              <a:t>Ritual Abuse</a:t>
            </a:r>
            <a:r>
              <a:rPr lang="en-US" sz="3200"/>
              <a:t>- the regular, intentional physical, sexual or psychological violation of an individual to appeal to a higher authority or power.</a:t>
            </a:r>
            <a:endParaRPr sz="3200"/>
          </a:p>
        </p:txBody>
      </p:sp>
      <p:sp>
        <p:nvSpPr>
          <p:cNvPr id="260" name="Google Shape;260;p36"/>
          <p:cNvSpPr txBox="1">
            <a:spLocks noGrp="1"/>
          </p:cNvSpPr>
          <p:nvPr>
            <p:ph type="body" idx="1"/>
          </p:nvPr>
        </p:nvSpPr>
        <p:spPr>
          <a:xfrm>
            <a:off x="4800600" y="731520"/>
            <a:ext cx="6492300" cy="5257800"/>
          </a:xfrm>
          <a:prstGeom prst="rect">
            <a:avLst/>
          </a:prstGeom>
          <a:noFill/>
          <a:ln>
            <a:noFill/>
          </a:ln>
        </p:spPr>
        <p:txBody>
          <a:bodyPr spcFirstLastPara="1" wrap="square" lIns="0" tIns="45700" rIns="0" bIns="45700" anchor="t" anchorCtr="0">
            <a:normAutofit/>
          </a:bodyPr>
          <a:lstStyle/>
          <a:p>
            <a:pPr marL="91440" lvl="0" indent="-203200" algn="l" rtl="0">
              <a:lnSpc>
                <a:spcPct val="90000"/>
              </a:lnSpc>
              <a:spcBef>
                <a:spcPts val="0"/>
              </a:spcBef>
              <a:spcAft>
                <a:spcPts val="0"/>
              </a:spcAft>
              <a:buSzPts val="3200"/>
              <a:buChar char=" "/>
            </a:pPr>
            <a:r>
              <a:rPr lang="en-US" sz="3200"/>
              <a:t>Possible Indicators:</a:t>
            </a:r>
            <a:endParaRPr/>
          </a:p>
          <a:p>
            <a:pPr marL="384048" lvl="1" indent="-182880" algn="l" rtl="0">
              <a:lnSpc>
                <a:spcPct val="90000"/>
              </a:lnSpc>
              <a:spcBef>
                <a:spcPts val="400"/>
              </a:spcBef>
              <a:spcAft>
                <a:spcPts val="0"/>
              </a:spcAft>
              <a:buSzPts val="2800"/>
              <a:buFont typeface="Noto Sans Symbols"/>
              <a:buChar char="❖"/>
            </a:pPr>
            <a:r>
              <a:rPr lang="en-US" sz="2800"/>
              <a:t>Disruptions of memory</a:t>
            </a:r>
            <a:endParaRPr/>
          </a:p>
          <a:p>
            <a:pPr marL="384048" lvl="1" indent="-182880" algn="l" rtl="0">
              <a:lnSpc>
                <a:spcPct val="90000"/>
              </a:lnSpc>
              <a:spcBef>
                <a:spcPts val="600"/>
              </a:spcBef>
              <a:spcAft>
                <a:spcPts val="0"/>
              </a:spcAft>
              <a:buSzPts val="2800"/>
              <a:buFont typeface="Noto Sans Symbols"/>
              <a:buChar char="❖"/>
            </a:pPr>
            <a:r>
              <a:rPr lang="en-US" sz="2800"/>
              <a:t>Unexplained mistrust and mood swings</a:t>
            </a:r>
            <a:endParaRPr/>
          </a:p>
          <a:p>
            <a:pPr marL="384048" lvl="1" indent="-182880" algn="l" rtl="0">
              <a:lnSpc>
                <a:spcPct val="90000"/>
              </a:lnSpc>
              <a:spcBef>
                <a:spcPts val="600"/>
              </a:spcBef>
              <a:spcAft>
                <a:spcPts val="0"/>
              </a:spcAft>
              <a:buSzPts val="2800"/>
              <a:buFont typeface="Noto Sans Symbols"/>
              <a:buChar char="❖"/>
            </a:pPr>
            <a:r>
              <a:rPr lang="en-US" sz="2800"/>
              <a:t>Flashbacks</a:t>
            </a:r>
            <a:endParaRPr/>
          </a:p>
          <a:p>
            <a:pPr marL="384048" lvl="1" indent="-182880" algn="l" rtl="0">
              <a:lnSpc>
                <a:spcPct val="90000"/>
              </a:lnSpc>
              <a:spcBef>
                <a:spcPts val="600"/>
              </a:spcBef>
              <a:spcAft>
                <a:spcPts val="0"/>
              </a:spcAft>
              <a:buSzPts val="2800"/>
              <a:buFont typeface="Noto Sans Symbols"/>
              <a:buChar char="❖"/>
            </a:pPr>
            <a:r>
              <a:rPr lang="en-US" sz="2800"/>
              <a:t>Fear of dark</a:t>
            </a:r>
            <a:endParaRPr/>
          </a:p>
          <a:p>
            <a:pPr marL="384048" lvl="1" indent="-182880" algn="l" rtl="0">
              <a:lnSpc>
                <a:spcPct val="90000"/>
              </a:lnSpc>
              <a:spcBef>
                <a:spcPts val="600"/>
              </a:spcBef>
              <a:spcAft>
                <a:spcPts val="0"/>
              </a:spcAft>
              <a:buSzPts val="2800"/>
              <a:buFont typeface="Noto Sans Symbols"/>
              <a:buChar char="❖"/>
            </a:pPr>
            <a:r>
              <a:rPr lang="en-US" sz="2800"/>
              <a:t>Nightmares or sleep disorders</a:t>
            </a:r>
            <a:endParaRPr/>
          </a:p>
          <a:p>
            <a:pPr marL="384048" lvl="1" indent="-182880" algn="l" rtl="0">
              <a:lnSpc>
                <a:spcPct val="90000"/>
              </a:lnSpc>
              <a:spcBef>
                <a:spcPts val="600"/>
              </a:spcBef>
              <a:spcAft>
                <a:spcPts val="0"/>
              </a:spcAft>
              <a:buSzPts val="2800"/>
              <a:buFont typeface="Noto Sans Symbols"/>
              <a:buChar char="❖"/>
            </a:pPr>
            <a:r>
              <a:rPr lang="en-US" sz="2800"/>
              <a:t>Any of the sexual abuse symptoms</a:t>
            </a:r>
            <a:endParaRPr/>
          </a:p>
          <a:p>
            <a:pPr marL="91440" lvl="0" indent="-127000" algn="l" rtl="0">
              <a:lnSpc>
                <a:spcPct val="90000"/>
              </a:lnSpc>
              <a:spcBef>
                <a:spcPts val="1600"/>
              </a:spcBef>
              <a:spcAft>
                <a:spcPts val="0"/>
              </a:spcAft>
              <a:buSzPts val="2000"/>
              <a:buChar char=" "/>
            </a:pPr>
            <a:r>
              <a:rPr lang="en-US"/>
              <a:t>In today’s culture, in addition to appealing to a spiritual authority, gang rituals are another example of where children/youth may experience this type of abuse.</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65"/>
        <p:cNvGrpSpPr/>
        <p:nvPr/>
      </p:nvGrpSpPr>
      <p:grpSpPr>
        <a:xfrm>
          <a:off x="0" y="0"/>
          <a:ext cx="0" cy="0"/>
          <a:chOff x="0" y="0"/>
          <a:chExt cx="0" cy="0"/>
        </a:xfrm>
      </p:grpSpPr>
      <p:sp>
        <p:nvSpPr>
          <p:cNvPr id="266" name="Google Shape;266;p37"/>
          <p:cNvSpPr txBox="1">
            <a:spLocks noGrp="1"/>
          </p:cNvSpPr>
          <p:nvPr>
            <p:ph type="title"/>
          </p:nvPr>
        </p:nvSpPr>
        <p:spPr>
          <a:xfrm>
            <a:off x="8566350" y="594350"/>
            <a:ext cx="3200400" cy="5694900"/>
          </a:xfrm>
          <a:prstGeom prst="rect">
            <a:avLst/>
          </a:prstGeom>
          <a:noFill/>
          <a:ln>
            <a:noFill/>
          </a:ln>
        </p:spPr>
        <p:txBody>
          <a:bodyPr spcFirstLastPara="1" wrap="square" lIns="91425" tIns="45700" rIns="91425" bIns="45700" anchor="b" anchorCtr="0">
            <a:noAutofit/>
          </a:bodyPr>
          <a:lstStyle/>
          <a:p>
            <a:pPr marL="91440" lvl="0" indent="-152400" algn="l" rtl="0">
              <a:lnSpc>
                <a:spcPct val="90000"/>
              </a:lnSpc>
              <a:spcBef>
                <a:spcPts val="0"/>
              </a:spcBef>
              <a:spcAft>
                <a:spcPts val="0"/>
              </a:spcAft>
              <a:buClr>
                <a:schemeClr val="lt1"/>
              </a:buClr>
              <a:buSzPts val="2400"/>
              <a:buFont typeface="Nunito"/>
              <a:buChar char=" "/>
            </a:pPr>
            <a:r>
              <a:rPr lang="en-US" sz="2400">
                <a:solidFill>
                  <a:schemeClr val="lt1"/>
                </a:solidFill>
                <a:latin typeface="Nunito"/>
                <a:ea typeface="Nunito"/>
                <a:cs typeface="Nunito"/>
                <a:sym typeface="Nunito"/>
              </a:rPr>
              <a:t>Possible Indicators:</a:t>
            </a:r>
            <a:endParaRPr sz="2400">
              <a:solidFill>
                <a:schemeClr val="lt1"/>
              </a:solidFill>
              <a:latin typeface="Nunito"/>
              <a:ea typeface="Nunito"/>
              <a:cs typeface="Nunito"/>
              <a:sym typeface="Nunito"/>
            </a:endParaRPr>
          </a:p>
          <a:p>
            <a:pPr marL="91440" lvl="0" indent="-152400" algn="l" rtl="0">
              <a:lnSpc>
                <a:spcPct val="90000"/>
              </a:lnSpc>
              <a:spcBef>
                <a:spcPts val="0"/>
              </a:spcBef>
              <a:spcAft>
                <a:spcPts val="0"/>
              </a:spcAft>
              <a:buClr>
                <a:schemeClr val="lt1"/>
              </a:buClr>
              <a:buSzPts val="2400"/>
              <a:buFont typeface="Nunito"/>
              <a:buChar char=" "/>
            </a:pPr>
            <a:endParaRPr sz="2400">
              <a:solidFill>
                <a:schemeClr val="lt1"/>
              </a:solidFill>
              <a:latin typeface="Nunito"/>
              <a:ea typeface="Nunito"/>
              <a:cs typeface="Nunito"/>
              <a:sym typeface="Nunito"/>
            </a:endParaRPr>
          </a:p>
          <a:p>
            <a:pPr marL="384048" lvl="1" indent="-170814" algn="l" rtl="0">
              <a:lnSpc>
                <a:spcPct val="90000"/>
              </a:lnSpc>
              <a:spcBef>
                <a:spcPts val="400"/>
              </a:spcBef>
              <a:spcAft>
                <a:spcPts val="0"/>
              </a:spcAft>
              <a:buClr>
                <a:schemeClr val="lt1"/>
              </a:buClr>
              <a:buSzPts val="2400"/>
              <a:buFont typeface="Noto Sans Symbols"/>
              <a:buChar char="❖"/>
            </a:pPr>
            <a:r>
              <a:rPr lang="en-US" sz="2400">
                <a:solidFill>
                  <a:schemeClr val="lt1"/>
                </a:solidFill>
                <a:latin typeface="Nunito"/>
                <a:ea typeface="Nunito"/>
                <a:cs typeface="Nunito"/>
                <a:sym typeface="Nunito"/>
              </a:rPr>
              <a:t>Home furnishings disappear</a:t>
            </a:r>
            <a:endParaRPr sz="2400">
              <a:solidFill>
                <a:schemeClr val="lt1"/>
              </a:solidFill>
              <a:latin typeface="Nunito"/>
              <a:ea typeface="Nunito"/>
              <a:cs typeface="Nunito"/>
              <a:sym typeface="Nunito"/>
            </a:endParaRPr>
          </a:p>
          <a:p>
            <a:pPr marL="384048" lvl="1" indent="-170814" algn="l" rtl="0">
              <a:lnSpc>
                <a:spcPct val="90000"/>
              </a:lnSpc>
              <a:spcBef>
                <a:spcPts val="600"/>
              </a:spcBef>
              <a:spcAft>
                <a:spcPts val="0"/>
              </a:spcAft>
              <a:buClr>
                <a:schemeClr val="lt1"/>
              </a:buClr>
              <a:buSzPts val="2400"/>
              <a:buFont typeface="Noto Sans Symbols"/>
              <a:buChar char="❖"/>
            </a:pPr>
            <a:r>
              <a:rPr lang="en-US" sz="2400">
                <a:solidFill>
                  <a:schemeClr val="lt1"/>
                </a:solidFill>
                <a:latin typeface="Nunito"/>
                <a:ea typeface="Nunito"/>
                <a:cs typeface="Nunito"/>
                <a:sym typeface="Nunito"/>
              </a:rPr>
              <a:t>Little or no food in the house</a:t>
            </a:r>
            <a:endParaRPr sz="2400">
              <a:solidFill>
                <a:schemeClr val="lt1"/>
              </a:solidFill>
              <a:latin typeface="Nunito"/>
              <a:ea typeface="Nunito"/>
              <a:cs typeface="Nunito"/>
              <a:sym typeface="Nunito"/>
            </a:endParaRPr>
          </a:p>
          <a:p>
            <a:pPr marL="384048" lvl="1" indent="-170814" algn="l" rtl="0">
              <a:lnSpc>
                <a:spcPct val="90000"/>
              </a:lnSpc>
              <a:spcBef>
                <a:spcPts val="600"/>
              </a:spcBef>
              <a:spcAft>
                <a:spcPts val="0"/>
              </a:spcAft>
              <a:buClr>
                <a:schemeClr val="lt1"/>
              </a:buClr>
              <a:buSzPts val="2400"/>
              <a:buFont typeface="Noto Sans Symbols"/>
              <a:buChar char="❖"/>
            </a:pPr>
            <a:r>
              <a:rPr lang="en-US" sz="2400">
                <a:solidFill>
                  <a:schemeClr val="lt1"/>
                </a:solidFill>
                <a:latin typeface="Nunito"/>
                <a:ea typeface="Nunito"/>
                <a:cs typeface="Nunito"/>
                <a:sym typeface="Nunito"/>
              </a:rPr>
              <a:t>Complains about things disappearing</a:t>
            </a:r>
            <a:endParaRPr sz="2400">
              <a:solidFill>
                <a:schemeClr val="lt1"/>
              </a:solidFill>
              <a:latin typeface="Nunito"/>
              <a:ea typeface="Nunito"/>
              <a:cs typeface="Nunito"/>
              <a:sym typeface="Nunito"/>
            </a:endParaRPr>
          </a:p>
          <a:p>
            <a:pPr marL="384048" lvl="1" indent="-170814" algn="l" rtl="0">
              <a:lnSpc>
                <a:spcPct val="90000"/>
              </a:lnSpc>
              <a:spcBef>
                <a:spcPts val="600"/>
              </a:spcBef>
              <a:spcAft>
                <a:spcPts val="0"/>
              </a:spcAft>
              <a:buClr>
                <a:schemeClr val="lt1"/>
              </a:buClr>
              <a:buSzPts val="2400"/>
              <a:buFont typeface="Noto Sans Symbols"/>
              <a:buChar char="❖"/>
            </a:pPr>
            <a:r>
              <a:rPr lang="en-US" sz="2400">
                <a:solidFill>
                  <a:schemeClr val="lt1"/>
                </a:solidFill>
                <a:latin typeface="Nunito"/>
                <a:ea typeface="Nunito"/>
                <a:cs typeface="Nunito"/>
                <a:sym typeface="Nunito"/>
              </a:rPr>
              <a:t>Can’t find money or valuables, important possessions</a:t>
            </a:r>
            <a:endParaRPr sz="2400">
              <a:solidFill>
                <a:schemeClr val="lt1"/>
              </a:solidFill>
              <a:latin typeface="Nunito"/>
              <a:ea typeface="Nunito"/>
              <a:cs typeface="Nunito"/>
              <a:sym typeface="Nunito"/>
            </a:endParaRPr>
          </a:p>
          <a:p>
            <a:pPr marL="384048" lvl="1" indent="-170814" algn="l" rtl="0">
              <a:lnSpc>
                <a:spcPct val="90000"/>
              </a:lnSpc>
              <a:spcBef>
                <a:spcPts val="600"/>
              </a:spcBef>
              <a:spcAft>
                <a:spcPts val="0"/>
              </a:spcAft>
              <a:buClr>
                <a:schemeClr val="lt1"/>
              </a:buClr>
              <a:buSzPts val="2400"/>
              <a:buFont typeface="Noto Sans Symbols"/>
              <a:buChar char="❖"/>
            </a:pPr>
            <a:r>
              <a:rPr lang="en-US" sz="2400">
                <a:solidFill>
                  <a:schemeClr val="lt1"/>
                </a:solidFill>
                <a:latin typeface="Nunito"/>
                <a:ea typeface="Nunito"/>
                <a:cs typeface="Nunito"/>
                <a:sym typeface="Nunito"/>
              </a:rPr>
              <a:t>Checkbook is missing or does not balance</a:t>
            </a:r>
            <a:endParaRPr sz="8738">
              <a:solidFill>
                <a:srgbClr val="1155CC"/>
              </a:solidFill>
              <a:latin typeface="Nunito"/>
              <a:ea typeface="Nunito"/>
              <a:cs typeface="Nunito"/>
              <a:sym typeface="Nunito"/>
            </a:endParaRPr>
          </a:p>
        </p:txBody>
      </p:sp>
      <p:sp>
        <p:nvSpPr>
          <p:cNvPr id="267" name="Google Shape;267;p37"/>
          <p:cNvSpPr txBox="1">
            <a:spLocks noGrp="1"/>
          </p:cNvSpPr>
          <p:nvPr>
            <p:ph type="body" idx="1"/>
          </p:nvPr>
        </p:nvSpPr>
        <p:spPr>
          <a:xfrm>
            <a:off x="895275" y="594350"/>
            <a:ext cx="6492300" cy="5143200"/>
          </a:xfrm>
          <a:prstGeom prst="rect">
            <a:avLst/>
          </a:prstGeom>
          <a:noFill/>
          <a:ln>
            <a:noFill/>
          </a:ln>
        </p:spPr>
        <p:txBody>
          <a:bodyPr spcFirstLastPara="1" wrap="square" lIns="0" tIns="45700" rIns="0" bIns="45700" anchor="t" anchorCtr="0">
            <a:spAutoFit/>
          </a:bodyPr>
          <a:lstStyle/>
          <a:p>
            <a:pPr marL="0" lvl="0" indent="0" algn="l" rtl="0">
              <a:lnSpc>
                <a:spcPct val="85000"/>
              </a:lnSpc>
              <a:spcBef>
                <a:spcPts val="0"/>
              </a:spcBef>
              <a:spcAft>
                <a:spcPts val="0"/>
              </a:spcAft>
              <a:buNone/>
            </a:pPr>
            <a:r>
              <a:rPr lang="en-US" sz="2900" b="1">
                <a:solidFill>
                  <a:srgbClr val="0000FF"/>
                </a:solidFill>
                <a:latin typeface="Quando"/>
                <a:ea typeface="Quando"/>
                <a:cs typeface="Quando"/>
                <a:sym typeface="Quando"/>
              </a:rPr>
              <a:t>Financial Abuse or </a:t>
            </a:r>
            <a:endParaRPr sz="2900" b="1">
              <a:solidFill>
                <a:srgbClr val="0000FF"/>
              </a:solidFill>
              <a:latin typeface="Quando"/>
              <a:ea typeface="Quando"/>
              <a:cs typeface="Quando"/>
              <a:sym typeface="Quando"/>
            </a:endParaRPr>
          </a:p>
          <a:p>
            <a:pPr marL="0" lvl="0" indent="0" algn="l" rtl="0">
              <a:lnSpc>
                <a:spcPct val="85000"/>
              </a:lnSpc>
              <a:spcBef>
                <a:spcPts val="0"/>
              </a:spcBef>
              <a:spcAft>
                <a:spcPts val="0"/>
              </a:spcAft>
              <a:buNone/>
            </a:pPr>
            <a:r>
              <a:rPr lang="en-US" sz="2900" b="1">
                <a:solidFill>
                  <a:srgbClr val="0000FF"/>
                </a:solidFill>
                <a:latin typeface="Quando"/>
                <a:ea typeface="Quando"/>
                <a:cs typeface="Quando"/>
                <a:sym typeface="Quando"/>
              </a:rPr>
              <a:t>exploitation</a:t>
            </a:r>
            <a:r>
              <a:rPr lang="en-US" sz="2900">
                <a:solidFill>
                  <a:srgbClr val="0000FF"/>
                </a:solidFill>
                <a:latin typeface="Quando"/>
                <a:ea typeface="Quando"/>
                <a:cs typeface="Quando"/>
                <a:sym typeface="Quando"/>
              </a:rPr>
              <a:t> - the unauthorized or misuse of funds or property or assets belonging to a vulnerable adult by force, misrepresentation or illegal means.</a:t>
            </a:r>
            <a:endParaRPr sz="2900">
              <a:solidFill>
                <a:srgbClr val="0000FF"/>
              </a:solidFill>
              <a:latin typeface="Quando"/>
              <a:ea typeface="Quando"/>
              <a:cs typeface="Quando"/>
              <a:sym typeface="Quando"/>
            </a:endParaRPr>
          </a:p>
          <a:p>
            <a:pPr marL="0" lvl="0" indent="0" algn="l" rtl="0">
              <a:lnSpc>
                <a:spcPct val="85000"/>
              </a:lnSpc>
              <a:spcBef>
                <a:spcPts val="0"/>
              </a:spcBef>
              <a:spcAft>
                <a:spcPts val="0"/>
              </a:spcAft>
              <a:buNone/>
            </a:pPr>
            <a:endParaRPr sz="2900">
              <a:solidFill>
                <a:srgbClr val="0000FF"/>
              </a:solidFill>
              <a:latin typeface="Quando"/>
              <a:ea typeface="Quando"/>
              <a:cs typeface="Quando"/>
              <a:sym typeface="Quando"/>
            </a:endParaRPr>
          </a:p>
          <a:p>
            <a:pPr marL="0" lvl="0" indent="0" algn="l" rtl="0">
              <a:lnSpc>
                <a:spcPct val="85000"/>
              </a:lnSpc>
              <a:spcBef>
                <a:spcPts val="0"/>
              </a:spcBef>
              <a:spcAft>
                <a:spcPts val="0"/>
              </a:spcAft>
              <a:buNone/>
            </a:pPr>
            <a:endParaRPr sz="2900">
              <a:solidFill>
                <a:srgbClr val="0000FF"/>
              </a:solidFill>
              <a:latin typeface="Quando"/>
              <a:ea typeface="Quando"/>
              <a:cs typeface="Quando"/>
              <a:sym typeface="Quando"/>
            </a:endParaRPr>
          </a:p>
          <a:p>
            <a:pPr marL="384048" lvl="1" indent="-18414" algn="l" rtl="0">
              <a:lnSpc>
                <a:spcPct val="90000"/>
              </a:lnSpc>
              <a:spcBef>
                <a:spcPts val="600"/>
              </a:spcBef>
              <a:spcAft>
                <a:spcPts val="0"/>
              </a:spcAft>
              <a:buSzPts val="2800"/>
              <a:buFont typeface="Noto Sans Symbols"/>
              <a:buNone/>
            </a:pPr>
            <a:endParaRPr sz="2900"/>
          </a:p>
          <a:p>
            <a:pPr marL="201168" lvl="1" indent="0" algn="l" rtl="0">
              <a:lnSpc>
                <a:spcPct val="90000"/>
              </a:lnSpc>
              <a:spcBef>
                <a:spcPts val="600"/>
              </a:spcBef>
              <a:spcAft>
                <a:spcPts val="0"/>
              </a:spcAft>
              <a:buSzPts val="2800"/>
              <a:buNone/>
            </a:pPr>
            <a:r>
              <a:rPr lang="en-US" sz="2600" i="1"/>
              <a:t>Financial abuse and exploitation is the fastest growing crime among those over 65.</a:t>
            </a:r>
            <a:endParaRPr sz="26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3" name="Google Shape;273;p38"/>
          <p:cNvSpPr txBox="1">
            <a:spLocks noGrp="1"/>
          </p:cNvSpPr>
          <p:nvPr>
            <p:ph type="title"/>
          </p:nvPr>
        </p:nvSpPr>
        <p:spPr>
          <a:xfrm>
            <a:off x="1097280" y="758952"/>
            <a:ext cx="10058400" cy="35661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262626"/>
              </a:buClr>
              <a:buSzPts val="3600"/>
              <a:buFont typeface="Calibri"/>
              <a:buNone/>
            </a:pPr>
            <a:r>
              <a:rPr lang="en-US" b="1">
                <a:solidFill>
                  <a:schemeClr val="lt1"/>
                </a:solidFill>
              </a:rPr>
              <a:t>Basic Safety Procedures  </a:t>
            </a:r>
            <a:endParaRPr>
              <a:solidFill>
                <a:schemeClr val="lt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78"/>
        <p:cNvGrpSpPr/>
        <p:nvPr/>
      </p:nvGrpSpPr>
      <p:grpSpPr>
        <a:xfrm>
          <a:off x="0" y="0"/>
          <a:ext cx="0" cy="0"/>
          <a:chOff x="0" y="0"/>
          <a:chExt cx="0" cy="0"/>
        </a:xfrm>
      </p:grpSpPr>
      <p:sp>
        <p:nvSpPr>
          <p:cNvPr id="279" name="Google Shape;279;p39"/>
          <p:cNvSpPr txBox="1">
            <a:spLocks noGrp="1"/>
          </p:cNvSpPr>
          <p:nvPr>
            <p:ph type="title"/>
          </p:nvPr>
        </p:nvSpPr>
        <p:spPr>
          <a:xfrm>
            <a:off x="1097280" y="286603"/>
            <a:ext cx="10058400" cy="1450800"/>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3600"/>
              <a:buFont typeface="Calibri"/>
              <a:buNone/>
            </a:pPr>
            <a:r>
              <a:rPr lang="en-US" sz="3600"/>
              <a:t>Examples of </a:t>
            </a:r>
            <a:r>
              <a:rPr lang="en-US" sz="3600" b="1"/>
              <a:t>Basic Safety Procedures</a:t>
            </a:r>
            <a:endParaRPr/>
          </a:p>
        </p:txBody>
      </p:sp>
      <p:sp>
        <p:nvSpPr>
          <p:cNvPr id="280" name="Google Shape;280;p39"/>
          <p:cNvSpPr txBox="1">
            <a:spLocks noGrp="1"/>
          </p:cNvSpPr>
          <p:nvPr>
            <p:ph type="body" idx="2"/>
          </p:nvPr>
        </p:nvSpPr>
        <p:spPr>
          <a:xfrm>
            <a:off x="1097275" y="2046700"/>
            <a:ext cx="4937700" cy="3913800"/>
          </a:xfrm>
          <a:prstGeom prst="rect">
            <a:avLst/>
          </a:prstGeom>
        </p:spPr>
        <p:txBody>
          <a:bodyPr spcFirstLastPara="1" wrap="square" lIns="0" tIns="45700" rIns="0" bIns="45700" anchor="t" anchorCtr="0">
            <a:normAutofit lnSpcReduction="10000"/>
          </a:bodyPr>
          <a:lstStyle/>
          <a:p>
            <a:pPr marL="91440" lvl="0" indent="-154940" algn="l" rtl="0">
              <a:spcBef>
                <a:spcPts val="0"/>
              </a:spcBef>
              <a:spcAft>
                <a:spcPts val="0"/>
              </a:spcAft>
              <a:buClr>
                <a:srgbClr val="1155CC"/>
              </a:buClr>
              <a:buSzPts val="2400"/>
              <a:buFont typeface="Noto Sans Symbols"/>
              <a:buChar char="❖"/>
            </a:pPr>
            <a:r>
              <a:rPr lang="en-US" sz="2400"/>
              <a:t>Two Adult Rule </a:t>
            </a:r>
            <a:endParaRPr sz="2400"/>
          </a:p>
          <a:p>
            <a:pPr marL="91440" lvl="0" indent="-154940" algn="l" rtl="0">
              <a:spcBef>
                <a:spcPts val="1400"/>
              </a:spcBef>
              <a:spcAft>
                <a:spcPts val="0"/>
              </a:spcAft>
              <a:buClr>
                <a:srgbClr val="1155CC"/>
              </a:buClr>
              <a:buSzPts val="2400"/>
              <a:buFont typeface="Noto Sans Symbols"/>
              <a:buChar char="❖"/>
            </a:pPr>
            <a:r>
              <a:rPr lang="en-US" sz="2400"/>
              <a:t>Five Year Older Rule</a:t>
            </a:r>
            <a:endParaRPr sz="2400"/>
          </a:p>
          <a:p>
            <a:pPr marL="91440" lvl="0" indent="-154940" algn="l" rtl="0">
              <a:spcBef>
                <a:spcPts val="1400"/>
              </a:spcBef>
              <a:spcAft>
                <a:spcPts val="0"/>
              </a:spcAft>
              <a:buClr>
                <a:srgbClr val="1155CC"/>
              </a:buClr>
              <a:buSzPts val="2400"/>
              <a:buFont typeface="Noto Sans Symbols"/>
              <a:buChar char="❖"/>
            </a:pPr>
            <a:r>
              <a:rPr lang="en-US" sz="2400"/>
              <a:t>6 month hospitality rule. </a:t>
            </a:r>
            <a:endParaRPr sz="2400"/>
          </a:p>
          <a:p>
            <a:pPr marL="91440" lvl="0" indent="-154940" algn="l" rtl="0">
              <a:spcBef>
                <a:spcPts val="1400"/>
              </a:spcBef>
              <a:spcAft>
                <a:spcPts val="0"/>
              </a:spcAft>
              <a:buClr>
                <a:srgbClr val="1155CC"/>
              </a:buClr>
              <a:buSzPts val="2400"/>
              <a:buFont typeface="Noto Sans Symbols"/>
              <a:buChar char="❖"/>
            </a:pPr>
            <a:r>
              <a:rPr lang="en-US" sz="2400"/>
              <a:t>No Paid Workers under the age of 18 (age 18 is the earliest a background check can be run)</a:t>
            </a:r>
            <a:endParaRPr sz="2400"/>
          </a:p>
          <a:p>
            <a:pPr marL="91440" lvl="0" indent="-154940" algn="l" rtl="0">
              <a:spcBef>
                <a:spcPts val="1400"/>
              </a:spcBef>
              <a:spcAft>
                <a:spcPts val="0"/>
              </a:spcAft>
              <a:buClr>
                <a:srgbClr val="1155CC"/>
              </a:buClr>
              <a:buSzPts val="2400"/>
              <a:buFont typeface="Noto Sans Symbols"/>
              <a:buChar char="❖"/>
            </a:pPr>
            <a:r>
              <a:rPr lang="en-US" sz="2400"/>
              <a:t>Windows in all Classroom Doors</a:t>
            </a:r>
            <a:endParaRPr sz="2400"/>
          </a:p>
          <a:p>
            <a:pPr marL="91440" lvl="0" indent="-154940" algn="l" rtl="0">
              <a:spcBef>
                <a:spcPts val="1400"/>
              </a:spcBef>
              <a:spcAft>
                <a:spcPts val="0"/>
              </a:spcAft>
              <a:buClr>
                <a:srgbClr val="1155CC"/>
              </a:buClr>
              <a:buSzPts val="2400"/>
              <a:buFont typeface="Noto Sans Symbols"/>
              <a:buChar char="❖"/>
            </a:pPr>
            <a:r>
              <a:rPr lang="en-US" sz="2400"/>
              <a:t> Open Door policies</a:t>
            </a:r>
            <a:endParaRPr sz="2400"/>
          </a:p>
          <a:p>
            <a:pPr marL="91440" lvl="0" indent="-154940" algn="l" rtl="0">
              <a:spcBef>
                <a:spcPts val="1400"/>
              </a:spcBef>
              <a:spcAft>
                <a:spcPts val="0"/>
              </a:spcAft>
              <a:buClr>
                <a:srgbClr val="1155CC"/>
              </a:buClr>
              <a:buSzPts val="2400"/>
              <a:buFont typeface="Noto Sans Symbols"/>
              <a:buChar char="❖"/>
            </a:pPr>
            <a:r>
              <a:rPr lang="en-US" sz="2400"/>
              <a:t>Open Door Counseling</a:t>
            </a:r>
            <a:endParaRPr sz="2400"/>
          </a:p>
        </p:txBody>
      </p:sp>
      <p:sp>
        <p:nvSpPr>
          <p:cNvPr id="281" name="Google Shape;281;p39"/>
          <p:cNvSpPr txBox="1">
            <a:spLocks noGrp="1"/>
          </p:cNvSpPr>
          <p:nvPr>
            <p:ph type="body" idx="4"/>
          </p:nvPr>
        </p:nvSpPr>
        <p:spPr>
          <a:xfrm>
            <a:off x="6217925" y="2046775"/>
            <a:ext cx="5189700" cy="3913800"/>
          </a:xfrm>
          <a:prstGeom prst="rect">
            <a:avLst/>
          </a:prstGeom>
        </p:spPr>
        <p:txBody>
          <a:bodyPr spcFirstLastPara="1" wrap="square" lIns="0" tIns="45700" rIns="0" bIns="45700" anchor="t" anchorCtr="0">
            <a:noAutofit/>
          </a:bodyPr>
          <a:lstStyle/>
          <a:p>
            <a:pPr marL="91440" lvl="0" indent="-154940" algn="l" rtl="0">
              <a:spcBef>
                <a:spcPts val="1400"/>
              </a:spcBef>
              <a:spcAft>
                <a:spcPts val="0"/>
              </a:spcAft>
              <a:buClr>
                <a:srgbClr val="1155CC"/>
              </a:buClr>
              <a:buSzPts val="2400"/>
              <a:buFont typeface="Noto Sans Symbols"/>
              <a:buChar char="❖"/>
            </a:pPr>
            <a:r>
              <a:rPr lang="en-US" sz="2400"/>
              <a:t>Appropriate Equipment and Supervision</a:t>
            </a:r>
            <a:endParaRPr sz="2400"/>
          </a:p>
          <a:p>
            <a:pPr marL="91440" lvl="0" indent="-154940" algn="l" rtl="0">
              <a:spcBef>
                <a:spcPts val="1400"/>
              </a:spcBef>
              <a:spcAft>
                <a:spcPts val="0"/>
              </a:spcAft>
              <a:buClr>
                <a:srgbClr val="1155CC"/>
              </a:buClr>
              <a:buSzPts val="2400"/>
              <a:buFont typeface="Noto Sans Symbols"/>
              <a:buChar char="❖"/>
            </a:pPr>
            <a:r>
              <a:rPr lang="en-US" sz="2400"/>
              <a:t>Adequate Insurance</a:t>
            </a:r>
            <a:endParaRPr sz="2400"/>
          </a:p>
          <a:p>
            <a:pPr marL="91440" lvl="0" indent="-154940" algn="l" rtl="0">
              <a:spcBef>
                <a:spcPts val="1400"/>
              </a:spcBef>
              <a:spcAft>
                <a:spcPts val="0"/>
              </a:spcAft>
              <a:buClr>
                <a:srgbClr val="1155CC"/>
              </a:buClr>
              <a:buSzPts val="2400"/>
              <a:buFont typeface="Noto Sans Symbols"/>
              <a:buChar char="❖"/>
            </a:pPr>
            <a:r>
              <a:rPr lang="en-US" sz="2400"/>
              <a:t>Appropriate Sleeping Arrangements</a:t>
            </a:r>
            <a:endParaRPr sz="2400"/>
          </a:p>
          <a:p>
            <a:pPr marL="91440" lvl="0" indent="-154940" algn="l" rtl="0">
              <a:spcBef>
                <a:spcPts val="1400"/>
              </a:spcBef>
              <a:spcAft>
                <a:spcPts val="0"/>
              </a:spcAft>
              <a:buClr>
                <a:srgbClr val="1155CC"/>
              </a:buClr>
              <a:buSzPts val="2400"/>
              <a:buFont typeface="Noto Sans Symbols"/>
              <a:buChar char="❖"/>
            </a:pPr>
            <a:r>
              <a:rPr lang="en-US" sz="2400"/>
              <a:t>Adjustments for Special Settings – special events</a:t>
            </a:r>
            <a:endParaRPr sz="2400"/>
          </a:p>
          <a:p>
            <a:pPr marL="91440" lvl="0" indent="-154940" algn="l" rtl="0">
              <a:spcBef>
                <a:spcPts val="1400"/>
              </a:spcBef>
              <a:spcAft>
                <a:spcPts val="0"/>
              </a:spcAft>
              <a:buClr>
                <a:srgbClr val="1155CC"/>
              </a:buClr>
              <a:buSzPts val="2400"/>
              <a:buFont typeface="Noto Sans Symbols"/>
              <a:buChar char="❖"/>
            </a:pPr>
            <a:r>
              <a:rPr lang="en-US" sz="2400"/>
              <a:t>Parent and Family Education</a:t>
            </a:r>
            <a:endParaRPr sz="2400"/>
          </a:p>
          <a:p>
            <a:pPr marL="91440" lvl="0" indent="-154940" algn="l" rtl="0">
              <a:spcBef>
                <a:spcPts val="1400"/>
              </a:spcBef>
              <a:spcAft>
                <a:spcPts val="0"/>
              </a:spcAft>
              <a:buClr>
                <a:srgbClr val="1155CC"/>
              </a:buClr>
              <a:buSzPts val="2400"/>
              <a:buFont typeface="Noto Sans Symbols"/>
              <a:buChar char="❖"/>
            </a:pPr>
            <a:r>
              <a:rPr lang="en-US" sz="2400"/>
              <a:t>Annual Orientation for all paid and volunteer workers</a:t>
            </a:r>
            <a:endParaRPr sz="24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Google Shape;287;p40"/>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3200"/>
              <a:buFont typeface="Calibri"/>
              <a:buNone/>
            </a:pPr>
            <a:r>
              <a:rPr lang="en-US" sz="3600" b="1"/>
              <a:t>Cyber Security </a:t>
            </a:r>
            <a:endParaRPr sz="3600"/>
          </a:p>
        </p:txBody>
      </p:sp>
      <p:sp>
        <p:nvSpPr>
          <p:cNvPr id="288" name="Google Shape;288;p40"/>
          <p:cNvSpPr txBox="1">
            <a:spLocks noGrp="1"/>
          </p:cNvSpPr>
          <p:nvPr>
            <p:ph type="body" idx="1"/>
          </p:nvPr>
        </p:nvSpPr>
        <p:spPr>
          <a:xfrm>
            <a:off x="1097275" y="1845729"/>
            <a:ext cx="10058400" cy="2436300"/>
          </a:xfrm>
          <a:prstGeom prst="rect">
            <a:avLst/>
          </a:prstGeom>
          <a:noFill/>
          <a:ln>
            <a:noFill/>
          </a:ln>
        </p:spPr>
        <p:txBody>
          <a:bodyPr spcFirstLastPara="1" wrap="square" lIns="0" tIns="45700" rIns="0" bIns="45700" anchor="t" anchorCtr="0">
            <a:normAutofit/>
          </a:bodyPr>
          <a:lstStyle/>
          <a:p>
            <a:pPr marL="91440" lvl="0" indent="-177800" algn="l" rtl="0">
              <a:lnSpc>
                <a:spcPct val="90000"/>
              </a:lnSpc>
              <a:spcBef>
                <a:spcPts val="0"/>
              </a:spcBef>
              <a:spcAft>
                <a:spcPts val="0"/>
              </a:spcAft>
              <a:buSzPts val="2800"/>
              <a:buChar char=" "/>
            </a:pPr>
            <a:endParaRPr sz="2800" b="1"/>
          </a:p>
          <a:p>
            <a:pPr marL="91440" lvl="0" indent="-215900" algn="l" rtl="0">
              <a:lnSpc>
                <a:spcPct val="90000"/>
              </a:lnSpc>
              <a:spcBef>
                <a:spcPts val="0"/>
              </a:spcBef>
              <a:spcAft>
                <a:spcPts val="0"/>
              </a:spcAft>
              <a:buSzPts val="3400"/>
              <a:buChar char=" "/>
            </a:pPr>
            <a:r>
              <a:rPr lang="en-US" sz="3400" b="1"/>
              <a:t>There is no such thing as privacy in cyberspace. Consider anything and everything on the internet as public information.</a:t>
            </a:r>
            <a:endParaRPr sz="26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4" name="Google Shape;294;p41"/>
          <p:cNvSpPr txBox="1">
            <a:spLocks noGrp="1"/>
          </p:cNvSpPr>
          <p:nvPr>
            <p:ph type="title"/>
          </p:nvPr>
        </p:nvSpPr>
        <p:spPr>
          <a:xfrm>
            <a:off x="1097280" y="286603"/>
            <a:ext cx="10058400" cy="1450800"/>
          </a:xfrm>
          <a:prstGeom prst="rect">
            <a:avLst/>
          </a:prstGeom>
          <a:noFill/>
          <a:ln>
            <a:noFill/>
          </a:ln>
        </p:spPr>
        <p:txBody>
          <a:bodyPr spcFirstLastPara="1" wrap="square" lIns="91425" tIns="45700" rIns="91425" bIns="45700" anchor="b" anchorCtr="0">
            <a:normAutofit fontScale="90000"/>
          </a:bodyPr>
          <a:lstStyle/>
          <a:p>
            <a:pPr marL="0" lvl="0" indent="0" algn="l" rtl="0">
              <a:lnSpc>
                <a:spcPct val="85000"/>
              </a:lnSpc>
              <a:spcBef>
                <a:spcPts val="0"/>
              </a:spcBef>
              <a:spcAft>
                <a:spcPts val="0"/>
              </a:spcAft>
              <a:buClr>
                <a:srgbClr val="3F3F3F"/>
              </a:buClr>
              <a:buSzPct val="120000"/>
              <a:buFont typeface="Calibri"/>
              <a:buNone/>
            </a:pPr>
            <a:r>
              <a:rPr lang="en-US" b="1"/>
              <a:t/>
            </a:r>
            <a:br>
              <a:rPr lang="en-US" b="1"/>
            </a:br>
            <a:r>
              <a:rPr lang="en-US" b="1"/>
              <a:t/>
            </a:r>
            <a:br>
              <a:rPr lang="en-US" b="1"/>
            </a:br>
            <a:r>
              <a:rPr lang="en-US" b="1"/>
              <a:t/>
            </a:r>
            <a:br>
              <a:rPr lang="en-US" b="1"/>
            </a:br>
            <a:r>
              <a:rPr lang="en-US" b="1"/>
              <a:t/>
            </a:r>
            <a:br>
              <a:rPr lang="en-US" b="1"/>
            </a:br>
            <a:r>
              <a:rPr lang="en-US" b="1"/>
              <a:t/>
            </a:r>
            <a:br>
              <a:rPr lang="en-US" b="1"/>
            </a:br>
            <a:r>
              <a:rPr lang="en-US" sz="4000" b="1"/>
              <a:t>Receive parental/</a:t>
            </a:r>
            <a:endParaRPr sz="4000" b="1"/>
          </a:p>
          <a:p>
            <a:pPr marL="0" lvl="0" indent="0" algn="l" rtl="0">
              <a:lnSpc>
                <a:spcPct val="85000"/>
              </a:lnSpc>
              <a:spcBef>
                <a:spcPts val="0"/>
              </a:spcBef>
              <a:spcAft>
                <a:spcPts val="0"/>
              </a:spcAft>
              <a:buClr>
                <a:srgbClr val="3F3F3F"/>
              </a:buClr>
              <a:buSzPct val="120000"/>
              <a:buFont typeface="Calibri"/>
              <a:buNone/>
            </a:pPr>
            <a:r>
              <a:rPr lang="en-US" sz="4000" b="1"/>
              <a:t>guardian permission.</a:t>
            </a:r>
            <a:endParaRPr/>
          </a:p>
        </p:txBody>
      </p:sp>
      <p:sp>
        <p:nvSpPr>
          <p:cNvPr id="295" name="Google Shape;295;p41"/>
          <p:cNvSpPr txBox="1">
            <a:spLocks noGrp="1"/>
          </p:cNvSpPr>
          <p:nvPr>
            <p:ph type="body" idx="4294967295"/>
          </p:nvPr>
        </p:nvSpPr>
        <p:spPr>
          <a:xfrm>
            <a:off x="1234500" y="1957050"/>
            <a:ext cx="10058400" cy="4443900"/>
          </a:xfrm>
          <a:prstGeom prst="rect">
            <a:avLst/>
          </a:prstGeom>
          <a:noFill/>
          <a:ln>
            <a:noFill/>
          </a:ln>
        </p:spPr>
        <p:txBody>
          <a:bodyPr spcFirstLastPara="1" wrap="square" lIns="0" tIns="45700" rIns="0" bIns="45700" anchor="t" anchorCtr="0">
            <a:normAutofit fontScale="92500"/>
          </a:bodyPr>
          <a:lstStyle/>
          <a:p>
            <a:pPr marL="91440" lvl="0" indent="-193833" algn="l" rtl="0">
              <a:lnSpc>
                <a:spcPct val="90000"/>
              </a:lnSpc>
              <a:spcBef>
                <a:spcPts val="0"/>
              </a:spcBef>
              <a:spcAft>
                <a:spcPts val="0"/>
              </a:spcAft>
              <a:buSzPct val="100000"/>
              <a:buChar char=" "/>
            </a:pPr>
            <a:r>
              <a:rPr lang="en-US" sz="3300"/>
              <a:t>In addition to general permission to participate in a church ministry, it is advisable to receive advance parental/legal guardian permission for children, youth and vulnerable adults in writing for:</a:t>
            </a:r>
            <a:endParaRPr sz="3300"/>
          </a:p>
          <a:p>
            <a:pPr marL="91440" lvl="0" indent="-193833" algn="l" rtl="0">
              <a:lnSpc>
                <a:spcPct val="90000"/>
              </a:lnSpc>
              <a:spcBef>
                <a:spcPts val="1400"/>
              </a:spcBef>
              <a:spcAft>
                <a:spcPts val="0"/>
              </a:spcAft>
              <a:buSzPct val="100000"/>
              <a:buChar char=" "/>
            </a:pPr>
            <a:r>
              <a:rPr lang="en-US" sz="3300"/>
              <a:t>1. Any use of photos, videos, or quotes of participants.</a:t>
            </a:r>
            <a:endParaRPr/>
          </a:p>
          <a:p>
            <a:pPr marL="91440" lvl="0" indent="-193833" algn="l" rtl="0">
              <a:lnSpc>
                <a:spcPct val="90000"/>
              </a:lnSpc>
              <a:spcBef>
                <a:spcPts val="1400"/>
              </a:spcBef>
              <a:spcAft>
                <a:spcPts val="0"/>
              </a:spcAft>
              <a:buSzPct val="100000"/>
              <a:buChar char=" "/>
            </a:pPr>
            <a:r>
              <a:rPr lang="en-US" sz="3300"/>
              <a:t>2. Emailing, Direct Messaging (DM’ing), calling, texting, or sending data to a child, youth, or vulnerable adult.</a:t>
            </a:r>
            <a:endParaRPr/>
          </a:p>
          <a:p>
            <a:pPr marL="91440" lvl="0" indent="-193833" algn="l" rtl="0">
              <a:lnSpc>
                <a:spcPct val="90000"/>
              </a:lnSpc>
              <a:spcBef>
                <a:spcPts val="1400"/>
              </a:spcBef>
              <a:spcAft>
                <a:spcPts val="0"/>
              </a:spcAft>
              <a:buSzPct val="100000"/>
              <a:buChar char=" "/>
            </a:pPr>
            <a:r>
              <a:rPr lang="en-US" sz="3300"/>
              <a:t>3. The sharing of any full name or contact information.</a:t>
            </a:r>
            <a:br>
              <a:rPr lang="en-US" sz="3300"/>
            </a:br>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00"/>
        <p:cNvGrpSpPr/>
        <p:nvPr/>
      </p:nvGrpSpPr>
      <p:grpSpPr>
        <a:xfrm>
          <a:off x="0" y="0"/>
          <a:ext cx="0" cy="0"/>
          <a:chOff x="0" y="0"/>
          <a:chExt cx="0" cy="0"/>
        </a:xfrm>
      </p:grpSpPr>
      <p:sp>
        <p:nvSpPr>
          <p:cNvPr id="301" name="Google Shape;301;p42"/>
          <p:cNvSpPr txBox="1">
            <a:spLocks noGrp="1"/>
          </p:cNvSpPr>
          <p:nvPr>
            <p:ph type="title"/>
          </p:nvPr>
        </p:nvSpPr>
        <p:spPr>
          <a:xfrm>
            <a:off x="1097280" y="286603"/>
            <a:ext cx="10058400" cy="14508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3F3F3F"/>
              </a:buClr>
              <a:buSzPts val="3600"/>
              <a:buFont typeface="Calibri"/>
              <a:buNone/>
            </a:pPr>
            <a:r>
              <a:rPr lang="en-US" sz="3600" b="1"/>
              <a:t>Never post easily identifiable information online.</a:t>
            </a:r>
            <a:endParaRPr sz="3600"/>
          </a:p>
        </p:txBody>
      </p:sp>
      <p:sp>
        <p:nvSpPr>
          <p:cNvPr id="302" name="Google Shape;302;p42"/>
          <p:cNvSpPr txBox="1">
            <a:spLocks noGrp="1"/>
          </p:cNvSpPr>
          <p:nvPr>
            <p:ph type="body" idx="4294967295"/>
          </p:nvPr>
        </p:nvSpPr>
        <p:spPr>
          <a:xfrm>
            <a:off x="1097275" y="2040675"/>
            <a:ext cx="10195500" cy="4131600"/>
          </a:xfrm>
          <a:prstGeom prst="rect">
            <a:avLst/>
          </a:prstGeom>
          <a:noFill/>
          <a:ln>
            <a:noFill/>
          </a:ln>
        </p:spPr>
        <p:txBody>
          <a:bodyPr spcFirstLastPara="1" wrap="square" lIns="0" tIns="45700" rIns="0" bIns="45700" anchor="t" anchorCtr="0">
            <a:normAutofit/>
          </a:bodyPr>
          <a:lstStyle/>
          <a:p>
            <a:pPr marL="91440" lvl="0" indent="-177800" algn="l" rtl="0">
              <a:lnSpc>
                <a:spcPct val="90000"/>
              </a:lnSpc>
              <a:spcBef>
                <a:spcPts val="0"/>
              </a:spcBef>
              <a:spcAft>
                <a:spcPts val="0"/>
              </a:spcAft>
              <a:buSzPts val="2800"/>
              <a:buChar char=" "/>
            </a:pPr>
            <a:r>
              <a:rPr lang="en-US" sz="2800"/>
              <a:t>1. If you communicate by email, use the “Bcc” option (blind carbon copy) so that each recipient sees only his or her address when a message is received.</a:t>
            </a:r>
            <a:endParaRPr sz="2800"/>
          </a:p>
          <a:p>
            <a:pPr marL="91440" lvl="0" indent="-177800" algn="l" rtl="0">
              <a:lnSpc>
                <a:spcPct val="90000"/>
              </a:lnSpc>
              <a:spcBef>
                <a:spcPts val="0"/>
              </a:spcBef>
              <a:spcAft>
                <a:spcPts val="0"/>
              </a:spcAft>
              <a:buSzPts val="2800"/>
              <a:buChar char=" "/>
            </a:pPr>
            <a:endParaRPr sz="2800"/>
          </a:p>
          <a:p>
            <a:pPr marL="91440" lvl="0" indent="-177800" algn="l" rtl="0">
              <a:lnSpc>
                <a:spcPct val="90000"/>
              </a:lnSpc>
              <a:spcBef>
                <a:spcPts val="1400"/>
              </a:spcBef>
              <a:spcAft>
                <a:spcPts val="0"/>
              </a:spcAft>
              <a:buSzPts val="2800"/>
              <a:buChar char=" "/>
            </a:pPr>
            <a:r>
              <a:rPr lang="en-US" sz="2800"/>
              <a:t>2. Be cautious when transmitting event dates, times, locations, or participants.</a:t>
            </a:r>
            <a:endParaRPr sz="2800"/>
          </a:p>
          <a:p>
            <a:pPr marL="91440" lvl="0" indent="-177800" algn="l" rtl="0">
              <a:lnSpc>
                <a:spcPct val="90000"/>
              </a:lnSpc>
              <a:spcBef>
                <a:spcPts val="1400"/>
              </a:spcBef>
              <a:spcAft>
                <a:spcPts val="0"/>
              </a:spcAft>
              <a:buSzPts val="2800"/>
              <a:buChar char=" "/>
            </a:pPr>
            <a:endParaRPr sz="2800"/>
          </a:p>
          <a:p>
            <a:pPr marL="91440" lvl="0" indent="-177800" algn="l" rtl="0">
              <a:lnSpc>
                <a:spcPct val="90000"/>
              </a:lnSpc>
              <a:spcBef>
                <a:spcPts val="1400"/>
              </a:spcBef>
              <a:spcAft>
                <a:spcPts val="0"/>
              </a:spcAft>
              <a:buSzPts val="2800"/>
              <a:buChar char=" "/>
            </a:pPr>
            <a:r>
              <a:rPr lang="en-US" sz="2800"/>
              <a:t>3. Limit what is communicated in electronic prayer requests.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16"/>
          <p:cNvSpPr txBox="1">
            <a:spLocks noGrp="1"/>
          </p:cNvSpPr>
          <p:nvPr>
            <p:ph type="title"/>
          </p:nvPr>
        </p:nvSpPr>
        <p:spPr>
          <a:xfrm>
            <a:off x="1097280" y="286603"/>
            <a:ext cx="10058400" cy="14508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3F3F3F"/>
              </a:buClr>
              <a:buSzPts val="3600"/>
              <a:buFont typeface="Calibri"/>
              <a:buNone/>
            </a:pPr>
            <a:r>
              <a:rPr lang="en-US" sz="3000" b="1"/>
              <a:t>God’s word through Scripture</a:t>
            </a:r>
            <a:endParaRPr sz="3000"/>
          </a:p>
        </p:txBody>
      </p:sp>
      <p:sp>
        <p:nvSpPr>
          <p:cNvPr id="123" name="Google Shape;123;p16"/>
          <p:cNvSpPr txBox="1">
            <a:spLocks noGrp="1"/>
          </p:cNvSpPr>
          <p:nvPr>
            <p:ph type="body" idx="1"/>
          </p:nvPr>
        </p:nvSpPr>
        <p:spPr>
          <a:xfrm>
            <a:off x="1097272" y="2049000"/>
            <a:ext cx="10058400" cy="4023300"/>
          </a:xfrm>
          <a:prstGeom prst="rect">
            <a:avLst/>
          </a:prstGeom>
          <a:noFill/>
          <a:ln>
            <a:noFill/>
          </a:ln>
        </p:spPr>
        <p:txBody>
          <a:bodyPr spcFirstLastPara="1" wrap="square" lIns="0" tIns="45700" rIns="0" bIns="45700" anchor="t" anchorCtr="0">
            <a:normAutofit fontScale="92500"/>
          </a:bodyPr>
          <a:lstStyle/>
          <a:p>
            <a:pPr marL="0" lvl="0" indent="0" algn="l" rtl="0">
              <a:lnSpc>
                <a:spcPct val="90000"/>
              </a:lnSpc>
              <a:spcBef>
                <a:spcPts val="0"/>
              </a:spcBef>
              <a:spcAft>
                <a:spcPts val="0"/>
              </a:spcAft>
              <a:buSzPts val="2800"/>
              <a:buNone/>
            </a:pPr>
            <a:r>
              <a:rPr lang="en-US" sz="2800"/>
              <a:t>Mark 9:37 (CEB)</a:t>
            </a:r>
            <a:endParaRPr/>
          </a:p>
          <a:p>
            <a:pPr marL="0" lvl="0" indent="0" algn="ctr" rtl="0">
              <a:lnSpc>
                <a:spcPct val="90000"/>
              </a:lnSpc>
              <a:spcBef>
                <a:spcPts val="1400"/>
              </a:spcBef>
              <a:spcAft>
                <a:spcPts val="0"/>
              </a:spcAft>
              <a:buSzPts val="2800"/>
              <a:buNone/>
            </a:pPr>
            <a:r>
              <a:rPr lang="en-US" sz="2800" i="1"/>
              <a:t>Who ever welcomes one of these children in my name welcomes me; and who ever welcomes me isn’t actually welcoming me but the one who sent me.</a:t>
            </a:r>
            <a:endParaRPr sz="2800" i="1"/>
          </a:p>
          <a:p>
            <a:pPr marL="0" lvl="0" indent="0" algn="ctr" rtl="0">
              <a:lnSpc>
                <a:spcPct val="90000"/>
              </a:lnSpc>
              <a:spcBef>
                <a:spcPts val="1400"/>
              </a:spcBef>
              <a:spcAft>
                <a:spcPts val="0"/>
              </a:spcAft>
              <a:buSzPts val="2800"/>
              <a:buNone/>
            </a:pPr>
            <a:r>
              <a:rPr lang="en-US" sz="2800" i="1"/>
              <a:t> 	</a:t>
            </a:r>
            <a:endParaRPr/>
          </a:p>
          <a:p>
            <a:pPr marL="91440" lvl="0" indent="-177800" algn="l" rtl="0">
              <a:lnSpc>
                <a:spcPct val="90000"/>
              </a:lnSpc>
              <a:spcBef>
                <a:spcPts val="1400"/>
              </a:spcBef>
              <a:spcAft>
                <a:spcPts val="0"/>
              </a:spcAft>
              <a:buSzPts val="2800"/>
              <a:buChar char=" "/>
            </a:pPr>
            <a:r>
              <a:rPr lang="en-US" sz="2800"/>
              <a:t>Matthew 18:6 (CEB)</a:t>
            </a:r>
            <a:endParaRPr/>
          </a:p>
          <a:p>
            <a:pPr marL="91440" lvl="0" indent="-177800" algn="ctr" rtl="0">
              <a:lnSpc>
                <a:spcPct val="90000"/>
              </a:lnSpc>
              <a:spcBef>
                <a:spcPts val="1400"/>
              </a:spcBef>
              <a:spcAft>
                <a:spcPts val="0"/>
              </a:spcAft>
              <a:buSzPts val="2800"/>
              <a:buChar char=" "/>
            </a:pPr>
            <a:r>
              <a:rPr lang="en-US" sz="2800" i="1"/>
              <a:t>As for whoever causes these little ones who believe in me to trip and fall into sin, it would be better for them to have a huge stone hung around their necks and be drowned in the bottom of the lake.</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Google Shape;308;p43"/>
          <p:cNvSpPr txBox="1">
            <a:spLocks noGrp="1"/>
          </p:cNvSpPr>
          <p:nvPr>
            <p:ph type="title"/>
          </p:nvPr>
        </p:nvSpPr>
        <p:spPr>
          <a:xfrm>
            <a:off x="1097280" y="286603"/>
            <a:ext cx="10058400" cy="14508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3F3F3F"/>
              </a:buClr>
              <a:buSzPts val="3600"/>
              <a:buFont typeface="Calibri"/>
              <a:buNone/>
            </a:pPr>
            <a:r>
              <a:rPr lang="en-US" sz="2500" b="1"/>
              <a:t>Limit individual communications with children, youth and vulnerable adults</a:t>
            </a:r>
            <a:endParaRPr sz="2500"/>
          </a:p>
        </p:txBody>
      </p:sp>
      <p:sp>
        <p:nvSpPr>
          <p:cNvPr id="309" name="Google Shape;309;p43"/>
          <p:cNvSpPr txBox="1">
            <a:spLocks noGrp="1"/>
          </p:cNvSpPr>
          <p:nvPr>
            <p:ph type="body" idx="4294967295"/>
          </p:nvPr>
        </p:nvSpPr>
        <p:spPr>
          <a:xfrm>
            <a:off x="1234500" y="1940300"/>
            <a:ext cx="10058400" cy="4049100"/>
          </a:xfrm>
          <a:prstGeom prst="rect">
            <a:avLst/>
          </a:prstGeom>
          <a:noFill/>
          <a:ln>
            <a:noFill/>
          </a:ln>
        </p:spPr>
        <p:txBody>
          <a:bodyPr spcFirstLastPara="1" wrap="square" lIns="0" tIns="45700" rIns="0" bIns="45700" anchor="t" anchorCtr="0">
            <a:normAutofit lnSpcReduction="10000"/>
          </a:bodyPr>
          <a:lstStyle/>
          <a:p>
            <a:pPr marL="91440" lvl="0" indent="-177800" algn="l" rtl="0">
              <a:lnSpc>
                <a:spcPct val="90000"/>
              </a:lnSpc>
              <a:spcBef>
                <a:spcPts val="0"/>
              </a:spcBef>
              <a:spcAft>
                <a:spcPts val="0"/>
              </a:spcAft>
              <a:buSzPts val="2800"/>
              <a:buChar char=" "/>
            </a:pPr>
            <a:r>
              <a:rPr lang="en-US" sz="2800"/>
              <a:t>1. Conduct any communications in a professional manner.</a:t>
            </a:r>
            <a:endParaRPr sz="2800"/>
          </a:p>
          <a:p>
            <a:pPr marL="91440" lvl="0" indent="-177800" algn="l" rtl="0">
              <a:lnSpc>
                <a:spcPct val="90000"/>
              </a:lnSpc>
              <a:spcBef>
                <a:spcPts val="1400"/>
              </a:spcBef>
              <a:spcAft>
                <a:spcPts val="0"/>
              </a:spcAft>
              <a:buSzPts val="2800"/>
              <a:buChar char=" "/>
            </a:pPr>
            <a:r>
              <a:rPr lang="en-US" sz="2800"/>
              <a:t>2. Save all communications you have with children, youth, and vulnerable adults (an electronic "paper trail" can be important.)</a:t>
            </a:r>
            <a:endParaRPr sz="2800"/>
          </a:p>
          <a:p>
            <a:pPr marL="91440" lvl="0" indent="-177800" algn="l" rtl="0">
              <a:lnSpc>
                <a:spcPct val="90000"/>
              </a:lnSpc>
              <a:spcBef>
                <a:spcPts val="1400"/>
              </a:spcBef>
              <a:spcAft>
                <a:spcPts val="0"/>
              </a:spcAft>
              <a:buSzPts val="2800"/>
              <a:buChar char=" "/>
            </a:pPr>
            <a:r>
              <a:rPr lang="en-US" sz="2800"/>
              <a:t>3. If you are uneasy about any topic addressed in an email or an email in general, send a blind carbon copy to a parent/guardian (if appropriate) or another trusted adult. Honor privacy, but not secrecy.</a:t>
            </a:r>
            <a:endParaRPr sz="2800"/>
          </a:p>
          <a:p>
            <a:pPr marL="91440" lvl="0" indent="-177800" algn="l" rtl="0">
              <a:lnSpc>
                <a:spcPct val="90000"/>
              </a:lnSpc>
              <a:spcBef>
                <a:spcPts val="1400"/>
              </a:spcBef>
              <a:spcAft>
                <a:spcPts val="0"/>
              </a:spcAft>
              <a:buSzPts val="2800"/>
              <a:buChar char=" "/>
            </a:pPr>
            <a:r>
              <a:rPr lang="en-US" sz="2800"/>
              <a:t>4. If abuse is divulged electronically, follow standard reporting procedures.</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14"/>
        <p:cNvGrpSpPr/>
        <p:nvPr/>
      </p:nvGrpSpPr>
      <p:grpSpPr>
        <a:xfrm>
          <a:off x="0" y="0"/>
          <a:ext cx="0" cy="0"/>
          <a:chOff x="0" y="0"/>
          <a:chExt cx="0" cy="0"/>
        </a:xfrm>
      </p:grpSpPr>
      <p:sp>
        <p:nvSpPr>
          <p:cNvPr id="315" name="Google Shape;315;p44"/>
          <p:cNvSpPr txBox="1">
            <a:spLocks noGrp="1"/>
          </p:cNvSpPr>
          <p:nvPr>
            <p:ph type="title"/>
          </p:nvPr>
        </p:nvSpPr>
        <p:spPr>
          <a:xfrm>
            <a:off x="1097280" y="286603"/>
            <a:ext cx="10058400" cy="14508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3F3F3F"/>
              </a:buClr>
              <a:buSzPts val="3600"/>
              <a:buFont typeface="Calibri"/>
              <a:buNone/>
            </a:pPr>
            <a:r>
              <a:rPr lang="en-US" sz="3300" b="1"/>
              <a:t>Safety Measures for Sharing Photos Electronically</a:t>
            </a:r>
            <a:endParaRPr sz="3300"/>
          </a:p>
        </p:txBody>
      </p:sp>
      <p:sp>
        <p:nvSpPr>
          <p:cNvPr id="316" name="Google Shape;316;p44"/>
          <p:cNvSpPr txBox="1">
            <a:spLocks noGrp="1"/>
          </p:cNvSpPr>
          <p:nvPr>
            <p:ph type="body" idx="4294967295"/>
          </p:nvPr>
        </p:nvSpPr>
        <p:spPr>
          <a:xfrm>
            <a:off x="1234500" y="1940300"/>
            <a:ext cx="10058400" cy="4049100"/>
          </a:xfrm>
          <a:prstGeom prst="rect">
            <a:avLst/>
          </a:prstGeom>
          <a:noFill/>
          <a:ln>
            <a:noFill/>
          </a:ln>
        </p:spPr>
        <p:txBody>
          <a:bodyPr spcFirstLastPara="1" wrap="square" lIns="0" tIns="45700" rIns="0" bIns="45700" anchor="t" anchorCtr="0">
            <a:normAutofit fontScale="70000" lnSpcReduction="20000"/>
          </a:bodyPr>
          <a:lstStyle/>
          <a:p>
            <a:pPr marL="91440" lvl="0" indent="-124460" algn="l" rtl="0">
              <a:lnSpc>
                <a:spcPct val="90000"/>
              </a:lnSpc>
              <a:spcBef>
                <a:spcPts val="0"/>
              </a:spcBef>
              <a:spcAft>
                <a:spcPts val="0"/>
              </a:spcAft>
              <a:buSzPct val="100000"/>
              <a:buChar char=" "/>
            </a:pPr>
            <a:r>
              <a:rPr lang="en-US" sz="2800"/>
              <a:t>1. Consider copyrights for any photo posted or shared electronically. Keep in mind that copyright laws are not necessarily universal and can get rather complicated.</a:t>
            </a:r>
            <a:endParaRPr/>
          </a:p>
          <a:p>
            <a:pPr marL="91440" lvl="0" indent="-124460" algn="l" rtl="0">
              <a:lnSpc>
                <a:spcPct val="90000"/>
              </a:lnSpc>
              <a:spcBef>
                <a:spcPts val="1400"/>
              </a:spcBef>
              <a:spcAft>
                <a:spcPts val="0"/>
              </a:spcAft>
              <a:buSzPct val="100000"/>
              <a:buChar char=" "/>
            </a:pPr>
            <a:r>
              <a:rPr lang="en-US" sz="2800"/>
              <a:t>2. When posting photos, refrain from using names and never use last names or identifiable information.</a:t>
            </a:r>
            <a:endParaRPr/>
          </a:p>
          <a:p>
            <a:pPr marL="91440" lvl="0" indent="-124460" algn="l" rtl="0">
              <a:lnSpc>
                <a:spcPct val="90000"/>
              </a:lnSpc>
              <a:spcBef>
                <a:spcPts val="1400"/>
              </a:spcBef>
              <a:spcAft>
                <a:spcPts val="0"/>
              </a:spcAft>
              <a:buSzPct val="100000"/>
              <a:buChar char=" "/>
            </a:pPr>
            <a:r>
              <a:rPr lang="en-US" sz="2800"/>
              <a:t>3. Check photos for vulnerable/compromising situations and to make sure they uphold your mission. </a:t>
            </a:r>
            <a:endParaRPr/>
          </a:p>
          <a:p>
            <a:pPr marL="91440" lvl="0" indent="-124460" algn="l" rtl="0">
              <a:lnSpc>
                <a:spcPct val="90000"/>
              </a:lnSpc>
              <a:spcBef>
                <a:spcPts val="1400"/>
              </a:spcBef>
              <a:spcAft>
                <a:spcPts val="0"/>
              </a:spcAft>
              <a:buSzPct val="100000"/>
              <a:buChar char=" "/>
            </a:pPr>
            <a:r>
              <a:rPr lang="en-US" sz="2800"/>
              <a:t>4. Use low-resolution photos whenever possible and slightly blur/pixelate photos.</a:t>
            </a:r>
            <a:endParaRPr/>
          </a:p>
          <a:p>
            <a:pPr marL="91440" lvl="0" indent="-124460" algn="l" rtl="0">
              <a:lnSpc>
                <a:spcPct val="90000"/>
              </a:lnSpc>
              <a:spcBef>
                <a:spcPts val="1400"/>
              </a:spcBef>
              <a:spcAft>
                <a:spcPts val="0"/>
              </a:spcAft>
              <a:buSzPct val="100000"/>
              <a:buChar char=" "/>
            </a:pPr>
            <a:r>
              <a:rPr lang="en-US" sz="2800"/>
              <a:t>5. Block "save photo as" options on websites (ask a web savvy person for assistance)</a:t>
            </a:r>
            <a:endParaRPr/>
          </a:p>
          <a:p>
            <a:pPr marL="91440" lvl="0" indent="-124460" algn="l" rtl="0">
              <a:lnSpc>
                <a:spcPct val="90000"/>
              </a:lnSpc>
              <a:spcBef>
                <a:spcPts val="1400"/>
              </a:spcBef>
              <a:spcAft>
                <a:spcPts val="0"/>
              </a:spcAft>
              <a:buSzPct val="100000"/>
              <a:buChar char=" "/>
            </a:pPr>
            <a:r>
              <a:rPr lang="en-US" sz="2800"/>
              <a:t>6. Limit access to photos by employing the use of a password.</a:t>
            </a:r>
            <a:endParaRPr/>
          </a:p>
          <a:p>
            <a:pPr marL="91440" lvl="0" indent="-124460" algn="l" rtl="0">
              <a:lnSpc>
                <a:spcPct val="90000"/>
              </a:lnSpc>
              <a:spcBef>
                <a:spcPts val="1400"/>
              </a:spcBef>
              <a:spcAft>
                <a:spcPts val="0"/>
              </a:spcAft>
              <a:buSzPct val="100000"/>
              <a:buChar char=" "/>
            </a:pPr>
            <a:r>
              <a:rPr lang="en-US" sz="2800"/>
              <a:t>7. Obtain additional permission to use photos elsewhere (i.e. a journal or website, local paper, etc.)</a:t>
            </a:r>
            <a:endParaRPr/>
          </a:p>
          <a:p>
            <a:pPr marL="91440" lvl="0" indent="-124460" algn="l" rtl="0">
              <a:lnSpc>
                <a:spcPct val="90000"/>
              </a:lnSpc>
              <a:spcBef>
                <a:spcPts val="1400"/>
              </a:spcBef>
              <a:spcAft>
                <a:spcPts val="0"/>
              </a:spcAft>
              <a:buSzPct val="100000"/>
              <a:buChar char=" "/>
            </a:pPr>
            <a:r>
              <a:rPr lang="en-US" sz="2800"/>
              <a:t>8. Consider or prefer using stock or purchased photos.</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21"/>
        <p:cNvGrpSpPr/>
        <p:nvPr/>
      </p:nvGrpSpPr>
      <p:grpSpPr>
        <a:xfrm>
          <a:off x="0" y="0"/>
          <a:ext cx="0" cy="0"/>
          <a:chOff x="0" y="0"/>
          <a:chExt cx="0" cy="0"/>
        </a:xfrm>
      </p:grpSpPr>
      <p:sp>
        <p:nvSpPr>
          <p:cNvPr id="322" name="Google Shape;322;p45"/>
          <p:cNvSpPr txBox="1">
            <a:spLocks noGrp="1"/>
          </p:cNvSpPr>
          <p:nvPr>
            <p:ph type="title"/>
          </p:nvPr>
        </p:nvSpPr>
        <p:spPr>
          <a:xfrm>
            <a:off x="1097280" y="330146"/>
            <a:ext cx="10058400" cy="1450757"/>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3F3F3F"/>
              </a:buClr>
              <a:buSzPts val="3600"/>
              <a:buFont typeface="Calibri"/>
              <a:buNone/>
            </a:pPr>
            <a:r>
              <a:rPr lang="en-US" sz="3600" b="1"/>
              <a:t>Safety Measure for using Social Networking Sites.</a:t>
            </a:r>
            <a:endParaRPr sz="3600"/>
          </a:p>
        </p:txBody>
      </p:sp>
      <p:sp>
        <p:nvSpPr>
          <p:cNvPr id="323" name="Google Shape;323;p45"/>
          <p:cNvSpPr txBox="1">
            <a:spLocks noGrp="1"/>
          </p:cNvSpPr>
          <p:nvPr>
            <p:ph type="body" idx="1"/>
          </p:nvPr>
        </p:nvSpPr>
        <p:spPr>
          <a:xfrm>
            <a:off x="1097280" y="1845734"/>
            <a:ext cx="10058400" cy="4490672"/>
          </a:xfrm>
          <a:prstGeom prst="rect">
            <a:avLst/>
          </a:prstGeom>
          <a:noFill/>
          <a:ln>
            <a:noFill/>
          </a:ln>
        </p:spPr>
        <p:txBody>
          <a:bodyPr spcFirstLastPara="1" wrap="square" lIns="0" tIns="45700" rIns="0" bIns="45700" anchor="t" anchorCtr="0">
            <a:normAutofit fontScale="92500"/>
          </a:bodyPr>
          <a:lstStyle/>
          <a:p>
            <a:pPr marL="91440" lvl="0" indent="-152400" algn="l" rtl="0">
              <a:lnSpc>
                <a:spcPct val="90000"/>
              </a:lnSpc>
              <a:spcBef>
                <a:spcPts val="0"/>
              </a:spcBef>
              <a:spcAft>
                <a:spcPts val="0"/>
              </a:spcAft>
              <a:buSzPts val="2400"/>
              <a:buChar char=" "/>
            </a:pPr>
            <a:r>
              <a:rPr lang="en-US" sz="2400" b="1" i="1"/>
              <a:t>Social networking sites such as Facebook, Instagram, Youtube, Snapchat, Tik-Tok and others are popular with many people:</a:t>
            </a:r>
            <a:endParaRPr sz="2400" b="1"/>
          </a:p>
          <a:p>
            <a:pPr marL="91440" lvl="0" indent="-152400" algn="l" rtl="0">
              <a:lnSpc>
                <a:spcPct val="90000"/>
              </a:lnSpc>
              <a:spcBef>
                <a:spcPts val="1400"/>
              </a:spcBef>
              <a:spcAft>
                <a:spcPts val="0"/>
              </a:spcAft>
              <a:buSzPts val="2400"/>
              <a:buChar char=" "/>
            </a:pPr>
            <a:r>
              <a:rPr lang="en-US" sz="2400"/>
              <a:t>1. Set appropriate privacy settings. </a:t>
            </a:r>
            <a:endParaRPr/>
          </a:p>
          <a:p>
            <a:pPr marL="91440" lvl="0" indent="-152400" algn="l" rtl="0">
              <a:lnSpc>
                <a:spcPct val="90000"/>
              </a:lnSpc>
              <a:spcBef>
                <a:spcPts val="1400"/>
              </a:spcBef>
              <a:spcAft>
                <a:spcPts val="0"/>
              </a:spcAft>
              <a:buSzPts val="2400"/>
              <a:buChar char=" "/>
            </a:pPr>
            <a:r>
              <a:rPr lang="en-US" sz="2400"/>
              <a:t>2. Restrict who can be your friend. </a:t>
            </a:r>
            <a:endParaRPr/>
          </a:p>
          <a:p>
            <a:pPr marL="91440" lvl="0" indent="-152400" algn="l" rtl="0">
              <a:lnSpc>
                <a:spcPct val="90000"/>
              </a:lnSpc>
              <a:spcBef>
                <a:spcPts val="1400"/>
              </a:spcBef>
              <a:spcAft>
                <a:spcPts val="0"/>
              </a:spcAft>
              <a:buSzPts val="2400"/>
              <a:buChar char=" "/>
            </a:pPr>
            <a:r>
              <a:rPr lang="en-US" sz="2400"/>
              <a:t>3. Use higher level security features even if you have a restricted profile (such as requiring your approval of all comments posted to your site.)</a:t>
            </a:r>
            <a:endParaRPr/>
          </a:p>
          <a:p>
            <a:pPr marL="91440" lvl="0" indent="-152400" algn="l" rtl="0">
              <a:lnSpc>
                <a:spcPct val="90000"/>
              </a:lnSpc>
              <a:spcBef>
                <a:spcPts val="1400"/>
              </a:spcBef>
              <a:spcAft>
                <a:spcPts val="0"/>
              </a:spcAft>
              <a:buSzPts val="2400"/>
              <a:buChar char=" "/>
            </a:pPr>
            <a:r>
              <a:rPr lang="en-US" sz="2400"/>
              <a:t>4. Do not post anything to your social networking site that you would not want attached to your resume or printed in the church newsletter or bulletin. </a:t>
            </a:r>
            <a:endParaRPr/>
          </a:p>
          <a:p>
            <a:pPr marL="91440" lvl="0" indent="-152400" algn="l" rtl="0">
              <a:lnSpc>
                <a:spcPct val="90000"/>
              </a:lnSpc>
              <a:spcBef>
                <a:spcPts val="1400"/>
              </a:spcBef>
              <a:spcAft>
                <a:spcPts val="0"/>
              </a:spcAft>
              <a:buSzPts val="2400"/>
              <a:buChar char=" "/>
            </a:pPr>
            <a:r>
              <a:rPr lang="en-US" sz="2400"/>
              <a:t>5. Remove or do not post inappropriate comments, photos, etc.</a:t>
            </a:r>
            <a:endParaRPr/>
          </a:p>
          <a:p>
            <a:pPr marL="91440" lvl="0" indent="-152400" algn="l" rtl="0">
              <a:lnSpc>
                <a:spcPct val="90000"/>
              </a:lnSpc>
              <a:spcBef>
                <a:spcPts val="1400"/>
              </a:spcBef>
              <a:spcAft>
                <a:spcPts val="0"/>
              </a:spcAft>
              <a:buSzPts val="2400"/>
              <a:buChar char=" "/>
            </a:pPr>
            <a:r>
              <a:rPr lang="en-US" sz="2400"/>
              <a:t>6. Encourage children, youth and vulnerable adults to follow these same guidelines.</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28"/>
        <p:cNvGrpSpPr/>
        <p:nvPr/>
      </p:nvGrpSpPr>
      <p:grpSpPr>
        <a:xfrm>
          <a:off x="0" y="0"/>
          <a:ext cx="0" cy="0"/>
          <a:chOff x="0" y="0"/>
          <a:chExt cx="0" cy="0"/>
        </a:xfrm>
      </p:grpSpPr>
      <p:sp>
        <p:nvSpPr>
          <p:cNvPr id="329" name="Google Shape;329;p46"/>
          <p:cNvSpPr txBox="1">
            <a:spLocks noGrp="1"/>
          </p:cNvSpPr>
          <p:nvPr>
            <p:ph type="title"/>
          </p:nvPr>
        </p:nvSpPr>
        <p:spPr>
          <a:xfrm>
            <a:off x="1097280" y="758952"/>
            <a:ext cx="10058400" cy="3566160"/>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262626"/>
              </a:buClr>
              <a:buSzPts val="8000"/>
              <a:buFont typeface="Calibri"/>
              <a:buNone/>
            </a:pPr>
            <a:r>
              <a:rPr lang="en-US" b="1"/>
              <a:t>Reporting Procedures</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34"/>
        <p:cNvGrpSpPr/>
        <p:nvPr/>
      </p:nvGrpSpPr>
      <p:grpSpPr>
        <a:xfrm>
          <a:off x="0" y="0"/>
          <a:ext cx="0" cy="0"/>
          <a:chOff x="0" y="0"/>
          <a:chExt cx="0" cy="0"/>
        </a:xfrm>
      </p:grpSpPr>
      <p:sp>
        <p:nvSpPr>
          <p:cNvPr id="335" name="Google Shape;335;p47"/>
          <p:cNvSpPr txBox="1">
            <a:spLocks noGrp="1"/>
          </p:cNvSpPr>
          <p:nvPr>
            <p:ph type="title"/>
          </p:nvPr>
        </p:nvSpPr>
        <p:spPr>
          <a:xfrm>
            <a:off x="8566350" y="594359"/>
            <a:ext cx="3200400" cy="2286000"/>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3600"/>
              <a:buFont typeface="Calibri"/>
              <a:buNone/>
            </a:pPr>
            <a:r>
              <a:rPr lang="en-US" sz="3600" b="1"/>
              <a:t>What Do We Report?</a:t>
            </a:r>
            <a:endParaRPr sz="3600"/>
          </a:p>
        </p:txBody>
      </p:sp>
      <p:sp>
        <p:nvSpPr>
          <p:cNvPr id="336" name="Google Shape;336;p47"/>
          <p:cNvSpPr txBox="1">
            <a:spLocks noGrp="1"/>
          </p:cNvSpPr>
          <p:nvPr>
            <p:ph type="body" idx="1"/>
          </p:nvPr>
        </p:nvSpPr>
        <p:spPr>
          <a:xfrm>
            <a:off x="895275" y="731520"/>
            <a:ext cx="6492300" cy="5257800"/>
          </a:xfrm>
          <a:prstGeom prst="rect">
            <a:avLst/>
          </a:prstGeom>
          <a:noFill/>
          <a:ln>
            <a:noFill/>
          </a:ln>
        </p:spPr>
        <p:txBody>
          <a:bodyPr spcFirstLastPara="1" wrap="square" lIns="0" tIns="45700" rIns="0" bIns="45700" anchor="t" anchorCtr="0">
            <a:normAutofit fontScale="77500" lnSpcReduction="20000"/>
          </a:bodyPr>
          <a:lstStyle/>
          <a:p>
            <a:pPr marL="91440" lvl="0" indent="-127952" algn="l" rtl="0">
              <a:lnSpc>
                <a:spcPct val="90000"/>
              </a:lnSpc>
              <a:spcBef>
                <a:spcPts val="0"/>
              </a:spcBef>
              <a:spcAft>
                <a:spcPts val="0"/>
              </a:spcAft>
              <a:buSzPct val="100000"/>
              <a:buChar char=" "/>
            </a:pPr>
            <a:r>
              <a:rPr lang="en-US" sz="2600" b="1"/>
              <a:t>There are three kinds of actions church staff and volunteers should report:</a:t>
            </a:r>
            <a:endParaRPr sz="2600" b="1"/>
          </a:p>
          <a:p>
            <a:pPr marL="91440" lvl="0" indent="-127952" algn="l" rtl="0">
              <a:lnSpc>
                <a:spcPct val="90000"/>
              </a:lnSpc>
              <a:spcBef>
                <a:spcPts val="0"/>
              </a:spcBef>
              <a:spcAft>
                <a:spcPts val="0"/>
              </a:spcAft>
              <a:buSzPct val="100000"/>
              <a:buChar char=" "/>
            </a:pPr>
            <a:endParaRPr sz="2600" b="1"/>
          </a:p>
          <a:p>
            <a:pPr marL="91440" lvl="0" indent="-147637" algn="l" rtl="0">
              <a:lnSpc>
                <a:spcPct val="90000"/>
              </a:lnSpc>
              <a:spcBef>
                <a:spcPts val="1400"/>
              </a:spcBef>
              <a:spcAft>
                <a:spcPts val="0"/>
              </a:spcAft>
              <a:buSzPct val="100000"/>
              <a:buFont typeface="Noto Sans Symbols"/>
              <a:buChar char="❖"/>
            </a:pPr>
            <a:r>
              <a:rPr lang="en-US" sz="3000" b="1"/>
              <a:t>Accidents </a:t>
            </a:r>
            <a:endParaRPr/>
          </a:p>
          <a:p>
            <a:pPr marL="0" lvl="0" indent="0" algn="l" rtl="0">
              <a:lnSpc>
                <a:spcPct val="90000"/>
              </a:lnSpc>
              <a:spcBef>
                <a:spcPts val="1400"/>
              </a:spcBef>
              <a:spcAft>
                <a:spcPts val="0"/>
              </a:spcAft>
              <a:buSzPct val="100000"/>
              <a:buNone/>
            </a:pPr>
            <a:r>
              <a:rPr lang="en-US"/>
              <a:t>An accident is an unintentional act which occurs and an individual is hurt. </a:t>
            </a:r>
            <a:r>
              <a:rPr lang="en-US" b="1"/>
              <a:t>For example: </a:t>
            </a:r>
            <a:r>
              <a:rPr lang="en-US"/>
              <a:t>A child falls on the playground; an older adult slips on the floor; a tooth is knocked out during youth basketball.</a:t>
            </a:r>
            <a:endParaRPr/>
          </a:p>
          <a:p>
            <a:pPr marL="91440" lvl="0" indent="-147637" algn="l" rtl="0">
              <a:lnSpc>
                <a:spcPct val="90000"/>
              </a:lnSpc>
              <a:spcBef>
                <a:spcPts val="1400"/>
              </a:spcBef>
              <a:spcAft>
                <a:spcPts val="0"/>
              </a:spcAft>
              <a:buSzPct val="100000"/>
              <a:buFont typeface="Noto Sans Symbols"/>
              <a:buChar char="❖"/>
            </a:pPr>
            <a:r>
              <a:rPr lang="en-US" sz="3000" b="1"/>
              <a:t>Incidents</a:t>
            </a:r>
            <a:endParaRPr/>
          </a:p>
          <a:p>
            <a:pPr marL="0" lvl="0" indent="0" algn="l" rtl="0">
              <a:lnSpc>
                <a:spcPct val="90000"/>
              </a:lnSpc>
              <a:spcBef>
                <a:spcPts val="1400"/>
              </a:spcBef>
              <a:spcAft>
                <a:spcPts val="0"/>
              </a:spcAft>
              <a:buSzPct val="100000"/>
              <a:buNone/>
            </a:pPr>
            <a:r>
              <a:rPr lang="en-US"/>
              <a:t>An incident is when an action is observed that does not require reporting to DFCS, but does require attention by staff or clergy. </a:t>
            </a:r>
            <a:r>
              <a:rPr lang="en-US" b="1"/>
              <a:t>For example: </a:t>
            </a:r>
            <a:r>
              <a:rPr lang="en-US"/>
              <a:t>A Sunday School teacher “loses it” with a class; an adult “in charge” walks out of a classroom to get supplies and leaves children briefly unattended.</a:t>
            </a:r>
            <a:endParaRPr/>
          </a:p>
          <a:p>
            <a:pPr marL="91440" lvl="0" indent="-147637" algn="l" rtl="0">
              <a:lnSpc>
                <a:spcPct val="90000"/>
              </a:lnSpc>
              <a:spcBef>
                <a:spcPts val="1400"/>
              </a:spcBef>
              <a:spcAft>
                <a:spcPts val="0"/>
              </a:spcAft>
              <a:buSzPct val="100000"/>
              <a:buFont typeface="Noto Sans Symbols"/>
              <a:buChar char="❖"/>
            </a:pPr>
            <a:r>
              <a:rPr lang="en-US" sz="3000" b="1"/>
              <a:t>Suspected Abuse  </a:t>
            </a:r>
            <a:endParaRPr/>
          </a:p>
          <a:p>
            <a:pPr marL="0" lvl="0" indent="0" algn="l" rtl="0">
              <a:lnSpc>
                <a:spcPct val="90000"/>
              </a:lnSpc>
              <a:spcBef>
                <a:spcPts val="1400"/>
              </a:spcBef>
              <a:spcAft>
                <a:spcPts val="0"/>
              </a:spcAft>
              <a:buSzPct val="100000"/>
              <a:buNone/>
            </a:pPr>
            <a:r>
              <a:rPr lang="en-US"/>
              <a:t>Suspected abuse is when a volunteer or staff person sees, has been told of, or suspects a child, youth or vulnerable adult has been abused in some way. </a:t>
            </a:r>
            <a:r>
              <a:rPr lang="en-US" b="1"/>
              <a:t>For example: </a:t>
            </a:r>
            <a:r>
              <a:rPr lang="en-US"/>
              <a:t>A youth confides abuse to a counselor; a child comes to Sunday School with bruising and injuries he can’t/won’t explain; a homebound visitor finds a senior adult without food in the house.</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40"/>
        <p:cNvGrpSpPr/>
        <p:nvPr/>
      </p:nvGrpSpPr>
      <p:grpSpPr>
        <a:xfrm>
          <a:off x="0" y="0"/>
          <a:ext cx="0" cy="0"/>
          <a:chOff x="0" y="0"/>
          <a:chExt cx="0" cy="0"/>
        </a:xfrm>
      </p:grpSpPr>
      <p:sp>
        <p:nvSpPr>
          <p:cNvPr id="341" name="Google Shape;341;p48"/>
          <p:cNvSpPr/>
          <p:nvPr/>
        </p:nvSpPr>
        <p:spPr>
          <a:xfrm>
            <a:off x="0" y="0"/>
            <a:ext cx="12186300" cy="6858000"/>
          </a:xfrm>
          <a:prstGeom prst="rect">
            <a:avLst/>
          </a:prstGeom>
          <a:solidFill>
            <a:srgbClr val="CFE2F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342" name="Google Shape;342;p48"/>
          <p:cNvSpPr/>
          <p:nvPr/>
        </p:nvSpPr>
        <p:spPr>
          <a:xfrm>
            <a:off x="16" y="0"/>
            <a:ext cx="4050900" cy="6858000"/>
          </a:xfrm>
          <a:prstGeom prst="rect">
            <a:avLst/>
          </a:prstGeom>
          <a:solidFill>
            <a:srgbClr val="1155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48"/>
          <p:cNvSpPr txBox="1">
            <a:spLocks noGrp="1"/>
          </p:cNvSpPr>
          <p:nvPr>
            <p:ph type="title"/>
          </p:nvPr>
        </p:nvSpPr>
        <p:spPr>
          <a:xfrm>
            <a:off x="492375" y="605900"/>
            <a:ext cx="3084900" cy="4121400"/>
          </a:xfrm>
          <a:prstGeom prst="rect">
            <a:avLst/>
          </a:prstGeom>
          <a:noFill/>
          <a:ln>
            <a:noFill/>
          </a:ln>
        </p:spPr>
        <p:txBody>
          <a:bodyPr spcFirstLastPara="1" wrap="square" lIns="91425" tIns="45700" rIns="91425" bIns="45700" anchor="ctr" anchorCtr="0">
            <a:normAutofit/>
          </a:bodyPr>
          <a:lstStyle/>
          <a:p>
            <a:pPr marL="0" lvl="0" indent="0" algn="l" rtl="0">
              <a:lnSpc>
                <a:spcPct val="85000"/>
              </a:lnSpc>
              <a:spcBef>
                <a:spcPts val="0"/>
              </a:spcBef>
              <a:spcAft>
                <a:spcPts val="0"/>
              </a:spcAft>
              <a:buClr>
                <a:srgbClr val="FFFFFF"/>
              </a:buClr>
              <a:buSzPts val="3600"/>
              <a:buFont typeface="Calibri"/>
              <a:buNone/>
            </a:pPr>
            <a:r>
              <a:rPr lang="en-US" sz="3600" b="1">
                <a:solidFill>
                  <a:srgbClr val="FFFFFF"/>
                </a:solidFill>
              </a:rPr>
              <a:t>Reporting Abuse – Know Georgia Law</a:t>
            </a:r>
            <a:endParaRPr sz="3600">
              <a:solidFill>
                <a:srgbClr val="FFFFFF"/>
              </a:solidFill>
            </a:endParaRPr>
          </a:p>
        </p:txBody>
      </p:sp>
      <p:sp>
        <p:nvSpPr>
          <p:cNvPr id="344" name="Google Shape;344;p48"/>
          <p:cNvSpPr/>
          <p:nvPr/>
        </p:nvSpPr>
        <p:spPr>
          <a:xfrm>
            <a:off x="4040071" y="0"/>
            <a:ext cx="63900" cy="6858000"/>
          </a:xfrm>
          <a:prstGeom prst="rect">
            <a:avLst/>
          </a:prstGeom>
          <a:solidFill>
            <a:srgbClr val="E0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48"/>
          <p:cNvSpPr txBox="1">
            <a:spLocks noGrp="1"/>
          </p:cNvSpPr>
          <p:nvPr>
            <p:ph type="body" idx="1"/>
          </p:nvPr>
        </p:nvSpPr>
        <p:spPr>
          <a:xfrm>
            <a:off x="4778961" y="605896"/>
            <a:ext cx="6920700" cy="5973900"/>
          </a:xfrm>
          <a:prstGeom prst="rect">
            <a:avLst/>
          </a:prstGeom>
          <a:noFill/>
          <a:ln>
            <a:noFill/>
          </a:ln>
        </p:spPr>
        <p:txBody>
          <a:bodyPr spcFirstLastPara="1" wrap="square" lIns="0" tIns="45700" rIns="0" bIns="45700" anchor="ctr" anchorCtr="0">
            <a:noAutofit/>
          </a:bodyPr>
          <a:lstStyle/>
          <a:p>
            <a:pPr marL="91440" lvl="0" indent="-114300" algn="l" rtl="0">
              <a:lnSpc>
                <a:spcPct val="100000"/>
              </a:lnSpc>
              <a:spcBef>
                <a:spcPts val="0"/>
              </a:spcBef>
              <a:spcAft>
                <a:spcPts val="0"/>
              </a:spcAft>
              <a:buSzPts val="1800"/>
              <a:buFont typeface="Noto Sans Symbols"/>
              <a:buChar char="❖"/>
            </a:pPr>
            <a:r>
              <a:rPr lang="en-US" sz="1800"/>
              <a:t>Under the most recent mandatory reporting provisions of GA law (see </a:t>
            </a:r>
            <a:r>
              <a:rPr lang="en-US" sz="1800" u="sng">
                <a:hlinkClick r:id="rId3"/>
              </a:rPr>
              <a:t>https://oca.georgia.gov/mandated-reporting</a:t>
            </a:r>
            <a:r>
              <a:rPr lang="en-US" sz="1800"/>
              <a:t>) church volunteers and staff are required to report any information they have regarding suspected child abuse immediately upon receipt of such information. </a:t>
            </a:r>
            <a:endParaRPr/>
          </a:p>
          <a:p>
            <a:pPr marL="91440" lvl="0" indent="-114300" algn="l" rtl="0">
              <a:lnSpc>
                <a:spcPct val="100000"/>
              </a:lnSpc>
              <a:spcBef>
                <a:spcPts val="1400"/>
              </a:spcBef>
              <a:spcAft>
                <a:spcPts val="0"/>
              </a:spcAft>
              <a:buSzPts val="1800"/>
              <a:buFont typeface="Noto Sans Symbols"/>
              <a:buChar char="❖"/>
            </a:pPr>
            <a:r>
              <a:rPr lang="en-US" sz="1800"/>
              <a:t>Such report may be given to the ministry supervisor.  </a:t>
            </a:r>
            <a:endParaRPr/>
          </a:p>
          <a:p>
            <a:pPr marL="91440" lvl="0" indent="-114300" algn="l" rtl="0">
              <a:lnSpc>
                <a:spcPct val="100000"/>
              </a:lnSpc>
              <a:spcBef>
                <a:spcPts val="1400"/>
              </a:spcBef>
              <a:spcAft>
                <a:spcPts val="0"/>
              </a:spcAft>
              <a:buSzPts val="1800"/>
              <a:buFont typeface="Noto Sans Symbols"/>
              <a:buChar char="❖"/>
            </a:pPr>
            <a:r>
              <a:rPr lang="en-US" sz="1800" b="1"/>
              <a:t>The ministry supervisor will make the call reporting the suspected abuse to the state authorities.</a:t>
            </a:r>
            <a:endParaRPr/>
          </a:p>
          <a:p>
            <a:pPr marL="91440" lvl="0" indent="-114300" algn="l" rtl="0">
              <a:lnSpc>
                <a:spcPct val="100000"/>
              </a:lnSpc>
              <a:spcBef>
                <a:spcPts val="1400"/>
              </a:spcBef>
              <a:spcAft>
                <a:spcPts val="0"/>
              </a:spcAft>
              <a:buSzPts val="1800"/>
              <a:buFont typeface="Noto Sans Symbols"/>
              <a:buChar char="❖"/>
            </a:pPr>
            <a:r>
              <a:rPr lang="en-US" sz="1800"/>
              <a:t>A report is required within twenty-four hours of receipt of the information.  </a:t>
            </a:r>
            <a:endParaRPr/>
          </a:p>
          <a:p>
            <a:pPr marL="91440" lvl="0" indent="-114300" algn="l" rtl="0">
              <a:lnSpc>
                <a:spcPct val="100000"/>
              </a:lnSpc>
              <a:spcBef>
                <a:spcPts val="1400"/>
              </a:spcBef>
              <a:spcAft>
                <a:spcPts val="0"/>
              </a:spcAft>
              <a:buSzPts val="1800"/>
              <a:buFont typeface="Noto Sans Symbols"/>
              <a:buChar char="❖"/>
            </a:pPr>
            <a:r>
              <a:rPr lang="en-US" sz="1800" b="1"/>
              <a:t>Ministry supervisors themselves are also mandated reporters</a:t>
            </a:r>
            <a:r>
              <a:rPr lang="en-US" sz="1800"/>
              <a:t>. </a:t>
            </a:r>
            <a:endParaRPr/>
          </a:p>
          <a:p>
            <a:pPr marL="91440" lvl="0" indent="-114300" algn="l" rtl="0">
              <a:lnSpc>
                <a:spcPct val="100000"/>
              </a:lnSpc>
              <a:spcBef>
                <a:spcPts val="1400"/>
              </a:spcBef>
              <a:spcAft>
                <a:spcPts val="0"/>
              </a:spcAft>
              <a:buSzPts val="1800"/>
              <a:buFont typeface="Noto Sans Symbols"/>
              <a:buChar char="❖"/>
            </a:pPr>
            <a:r>
              <a:rPr lang="en-US" sz="1800" b="1"/>
              <a:t>A church volunteer/staff person is morally, ethically, and legally required to tell the supervisor immediately.  </a:t>
            </a:r>
            <a:endParaRPr/>
          </a:p>
          <a:p>
            <a:pPr marL="91440" lvl="0" indent="-114300" algn="l" rtl="0">
              <a:lnSpc>
                <a:spcPct val="100000"/>
              </a:lnSpc>
              <a:spcBef>
                <a:spcPts val="1400"/>
              </a:spcBef>
              <a:spcAft>
                <a:spcPts val="0"/>
              </a:spcAft>
              <a:buSzPts val="1800"/>
              <a:buFont typeface="Noto Sans Symbols"/>
              <a:buChar char="❖"/>
            </a:pPr>
            <a:r>
              <a:rPr lang="en-US" sz="1800"/>
              <a:t>Local church Safe Sanctuaries policies should have clear reporting procedures that conform to state reporting law while protecting the safety of those entrusted to our care.</a:t>
            </a:r>
            <a:endParaRPr sz="180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50"/>
        <p:cNvGrpSpPr/>
        <p:nvPr/>
      </p:nvGrpSpPr>
      <p:grpSpPr>
        <a:xfrm>
          <a:off x="0" y="0"/>
          <a:ext cx="0" cy="0"/>
          <a:chOff x="0" y="0"/>
          <a:chExt cx="0" cy="0"/>
        </a:xfrm>
      </p:grpSpPr>
      <p:sp>
        <p:nvSpPr>
          <p:cNvPr id="351" name="Google Shape;351;p49"/>
          <p:cNvSpPr txBox="1">
            <a:spLocks noGrp="1"/>
          </p:cNvSpPr>
          <p:nvPr>
            <p:ph type="title"/>
          </p:nvPr>
        </p:nvSpPr>
        <p:spPr>
          <a:xfrm>
            <a:off x="8566350" y="594359"/>
            <a:ext cx="3200400" cy="2286000"/>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3600"/>
              <a:buFont typeface="Calibri"/>
              <a:buNone/>
            </a:pPr>
            <a:r>
              <a:rPr lang="en-US" sz="3600" b="1"/>
              <a:t>How to Report</a:t>
            </a:r>
            <a:endParaRPr/>
          </a:p>
        </p:txBody>
      </p:sp>
      <p:sp>
        <p:nvSpPr>
          <p:cNvPr id="352" name="Google Shape;352;p49"/>
          <p:cNvSpPr txBox="1">
            <a:spLocks noGrp="1"/>
          </p:cNvSpPr>
          <p:nvPr>
            <p:ph type="body" idx="1"/>
          </p:nvPr>
        </p:nvSpPr>
        <p:spPr>
          <a:xfrm>
            <a:off x="895275" y="731520"/>
            <a:ext cx="6492300" cy="5257800"/>
          </a:xfrm>
          <a:prstGeom prst="rect">
            <a:avLst/>
          </a:prstGeom>
          <a:noFill/>
          <a:ln>
            <a:noFill/>
          </a:ln>
        </p:spPr>
        <p:txBody>
          <a:bodyPr spcFirstLastPara="1" wrap="square" lIns="0" tIns="45700" rIns="0" bIns="45700" anchor="t" anchorCtr="0">
            <a:normAutofit fontScale="62500" lnSpcReduction="20000"/>
          </a:bodyPr>
          <a:lstStyle/>
          <a:p>
            <a:pPr marL="91440" lvl="0" indent="-111125" algn="l" rtl="0">
              <a:lnSpc>
                <a:spcPct val="90000"/>
              </a:lnSpc>
              <a:spcBef>
                <a:spcPts val="0"/>
              </a:spcBef>
              <a:spcAft>
                <a:spcPts val="0"/>
              </a:spcAft>
              <a:buSzPct val="100000"/>
              <a:buChar char=" "/>
            </a:pPr>
            <a:r>
              <a:rPr lang="en-US" sz="2800" b="1"/>
              <a:t>A person who has witnessed, been told of, or suspects child abuse should follow reporting procedures as outlined in the local church Safe Sanctuaries policy. For instance:</a:t>
            </a:r>
            <a:endParaRPr/>
          </a:p>
          <a:p>
            <a:pPr marL="91440" lvl="0" indent="-134937" algn="l" rtl="0">
              <a:lnSpc>
                <a:spcPct val="90000"/>
              </a:lnSpc>
              <a:spcBef>
                <a:spcPts val="1400"/>
              </a:spcBef>
              <a:spcAft>
                <a:spcPts val="0"/>
              </a:spcAft>
              <a:buSzPct val="100000"/>
              <a:buFont typeface="Noto Sans Symbols"/>
              <a:buChar char="❖"/>
            </a:pPr>
            <a:r>
              <a:rPr lang="en-US" sz="3400"/>
              <a:t>Record details of the accident, incident, or suspected abuse on selected forms and report to appropriate church staff as outlined in local church policy and procedures.</a:t>
            </a:r>
            <a:endParaRPr/>
          </a:p>
          <a:p>
            <a:pPr marL="91440" lvl="0" indent="-134937" algn="l" rtl="0">
              <a:lnSpc>
                <a:spcPct val="90000"/>
              </a:lnSpc>
              <a:spcBef>
                <a:spcPts val="1400"/>
              </a:spcBef>
              <a:spcAft>
                <a:spcPts val="0"/>
              </a:spcAft>
              <a:buSzPct val="100000"/>
              <a:buFont typeface="Noto Sans Symbols"/>
              <a:buChar char="❖"/>
            </a:pPr>
            <a:r>
              <a:rPr lang="en-US" sz="3400"/>
              <a:t>Incidents are handled by church staff who offer alternatives to person in question, and records follow-up.</a:t>
            </a:r>
            <a:endParaRPr/>
          </a:p>
          <a:p>
            <a:pPr marL="91440" lvl="0" indent="-134937" algn="l" rtl="0">
              <a:lnSpc>
                <a:spcPct val="90000"/>
              </a:lnSpc>
              <a:spcBef>
                <a:spcPts val="1400"/>
              </a:spcBef>
              <a:spcAft>
                <a:spcPts val="0"/>
              </a:spcAft>
              <a:buSzPct val="100000"/>
              <a:buFont typeface="Noto Sans Symbols"/>
              <a:buChar char="❖"/>
            </a:pPr>
            <a:r>
              <a:rPr lang="en-US" sz="3400"/>
              <a:t>For suspected abuse, DFCS needs to investigate.  The appropriate local church mandated reporter places the call with knowledge and support of Senior Minister (or SPR Chair).  Insurance Company and the DS are notified.  Attorney is contacted.</a:t>
            </a:r>
            <a:endParaRPr/>
          </a:p>
          <a:p>
            <a:pPr marL="91440" lvl="0" indent="-134937" algn="l" rtl="0">
              <a:lnSpc>
                <a:spcPct val="90000"/>
              </a:lnSpc>
              <a:spcBef>
                <a:spcPts val="1400"/>
              </a:spcBef>
              <a:spcAft>
                <a:spcPts val="0"/>
              </a:spcAft>
              <a:buSzPct val="100000"/>
              <a:buFont typeface="Noto Sans Symbols"/>
              <a:buChar char="❖"/>
            </a:pPr>
            <a:r>
              <a:rPr lang="en-US" sz="3400"/>
              <a:t>Keep information confidential.  Talk only with appropriate authorities.  Only one designated person is to speak to the media.</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57"/>
        <p:cNvGrpSpPr/>
        <p:nvPr/>
      </p:nvGrpSpPr>
      <p:grpSpPr>
        <a:xfrm>
          <a:off x="0" y="0"/>
          <a:ext cx="0" cy="0"/>
          <a:chOff x="0" y="0"/>
          <a:chExt cx="0" cy="0"/>
        </a:xfrm>
      </p:grpSpPr>
      <p:sp>
        <p:nvSpPr>
          <p:cNvPr id="358" name="Google Shape;358;p50"/>
          <p:cNvSpPr txBox="1">
            <a:spLocks noGrp="1"/>
          </p:cNvSpPr>
          <p:nvPr>
            <p:ph type="title"/>
          </p:nvPr>
        </p:nvSpPr>
        <p:spPr>
          <a:xfrm>
            <a:off x="457200" y="594359"/>
            <a:ext cx="3200400" cy="2286000"/>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3600"/>
              <a:buFont typeface="Calibri"/>
              <a:buNone/>
            </a:pPr>
            <a:r>
              <a:rPr lang="en-US" sz="3600" b="1"/>
              <a:t>Where Do I Report?</a:t>
            </a:r>
            <a:endParaRPr/>
          </a:p>
        </p:txBody>
      </p:sp>
      <p:sp>
        <p:nvSpPr>
          <p:cNvPr id="359" name="Google Shape;359;p50"/>
          <p:cNvSpPr txBox="1">
            <a:spLocks noGrp="1"/>
          </p:cNvSpPr>
          <p:nvPr>
            <p:ph type="body" idx="1"/>
          </p:nvPr>
        </p:nvSpPr>
        <p:spPr>
          <a:xfrm>
            <a:off x="4800600" y="731520"/>
            <a:ext cx="6492300" cy="5257800"/>
          </a:xfrm>
          <a:prstGeom prst="rect">
            <a:avLst/>
          </a:prstGeom>
          <a:noFill/>
          <a:ln>
            <a:noFill/>
          </a:ln>
        </p:spPr>
        <p:txBody>
          <a:bodyPr spcFirstLastPara="1" wrap="square" lIns="0" tIns="45700" rIns="0" bIns="45700" anchor="t" anchorCtr="0">
            <a:normAutofit/>
          </a:bodyPr>
          <a:lstStyle/>
          <a:p>
            <a:pPr marL="91440" lvl="0" indent="-203200" algn="l" rtl="0">
              <a:lnSpc>
                <a:spcPct val="90000"/>
              </a:lnSpc>
              <a:spcBef>
                <a:spcPts val="0"/>
              </a:spcBef>
              <a:spcAft>
                <a:spcPts val="0"/>
              </a:spcAft>
              <a:buSzPts val="3200"/>
              <a:buFont typeface="Noto Sans Symbols"/>
              <a:buChar char="❖"/>
            </a:pPr>
            <a:r>
              <a:rPr lang="en-US" sz="3200"/>
              <a:t>Report suspected </a:t>
            </a:r>
            <a:r>
              <a:rPr lang="en-US" sz="3200" b="1"/>
              <a:t>child</a:t>
            </a:r>
            <a:r>
              <a:rPr lang="en-US" sz="3200"/>
              <a:t> abuse to 1-855-GACHILD</a:t>
            </a:r>
            <a:endParaRPr/>
          </a:p>
          <a:p>
            <a:pPr marL="91440" lvl="0" indent="0" algn="l" rtl="0">
              <a:lnSpc>
                <a:spcPct val="90000"/>
              </a:lnSpc>
              <a:spcBef>
                <a:spcPts val="1400"/>
              </a:spcBef>
              <a:spcAft>
                <a:spcPts val="0"/>
              </a:spcAft>
              <a:buSzPts val="3200"/>
              <a:buFont typeface="Noto Sans Symbols"/>
              <a:buNone/>
            </a:pPr>
            <a:endParaRPr sz="3200"/>
          </a:p>
          <a:p>
            <a:pPr marL="91440" lvl="0" indent="-203200" algn="l" rtl="0">
              <a:lnSpc>
                <a:spcPct val="90000"/>
              </a:lnSpc>
              <a:spcBef>
                <a:spcPts val="1400"/>
              </a:spcBef>
              <a:spcAft>
                <a:spcPts val="0"/>
              </a:spcAft>
              <a:buSzPts val="3200"/>
              <a:buFont typeface="Noto Sans Symbols"/>
              <a:buChar char="❖"/>
            </a:pPr>
            <a:r>
              <a:rPr lang="en-US" sz="3200"/>
              <a:t>Call 1-888-774-0152 to report suspected </a:t>
            </a:r>
            <a:r>
              <a:rPr lang="en-US" sz="3200" b="1"/>
              <a:t>elder</a:t>
            </a:r>
            <a:r>
              <a:rPr lang="en-US" sz="3200"/>
              <a:t> abuse,neglect, or exploitation</a:t>
            </a:r>
            <a:endParaRPr/>
          </a:p>
          <a:p>
            <a:pPr marL="91440" lvl="0" indent="0" algn="l" rtl="0">
              <a:lnSpc>
                <a:spcPct val="90000"/>
              </a:lnSpc>
              <a:spcBef>
                <a:spcPts val="1400"/>
              </a:spcBef>
              <a:spcAft>
                <a:spcPts val="0"/>
              </a:spcAft>
              <a:buSzPts val="3200"/>
              <a:buNone/>
            </a:pPr>
            <a:endParaRPr sz="3200"/>
          </a:p>
          <a:p>
            <a:pPr marL="91440" lvl="0" indent="-203200" algn="ctr" rtl="0">
              <a:lnSpc>
                <a:spcPct val="90000"/>
              </a:lnSpc>
              <a:spcBef>
                <a:spcPts val="1400"/>
              </a:spcBef>
              <a:spcAft>
                <a:spcPts val="0"/>
              </a:spcAft>
              <a:buSzPts val="3200"/>
              <a:buChar char=" "/>
            </a:pPr>
            <a:r>
              <a:rPr lang="en-US" sz="3200" b="1"/>
              <a:t>Call 911 if either is in immediate danger</a:t>
            </a:r>
            <a:endParaRPr/>
          </a:p>
          <a:p>
            <a:pPr marL="91440" lvl="0" indent="0" algn="l" rtl="0">
              <a:lnSpc>
                <a:spcPct val="90000"/>
              </a:lnSpc>
              <a:spcBef>
                <a:spcPts val="1400"/>
              </a:spcBef>
              <a:spcAft>
                <a:spcPts val="0"/>
              </a:spcAft>
              <a:buSzPts val="2000"/>
              <a:buNone/>
            </a:pPr>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64"/>
        <p:cNvGrpSpPr/>
        <p:nvPr/>
      </p:nvGrpSpPr>
      <p:grpSpPr>
        <a:xfrm>
          <a:off x="0" y="0"/>
          <a:ext cx="0" cy="0"/>
          <a:chOff x="0" y="0"/>
          <a:chExt cx="0" cy="0"/>
        </a:xfrm>
      </p:grpSpPr>
      <p:sp>
        <p:nvSpPr>
          <p:cNvPr id="365" name="Google Shape;365;p51"/>
          <p:cNvSpPr txBox="1">
            <a:spLocks noGrp="1"/>
          </p:cNvSpPr>
          <p:nvPr>
            <p:ph type="body" idx="4294967295"/>
          </p:nvPr>
        </p:nvSpPr>
        <p:spPr>
          <a:xfrm>
            <a:off x="1097279" y="2161759"/>
            <a:ext cx="10058400" cy="4022725"/>
          </a:xfrm>
          <a:prstGeom prst="rect">
            <a:avLst/>
          </a:prstGeom>
          <a:noFill/>
          <a:ln>
            <a:noFill/>
          </a:ln>
        </p:spPr>
        <p:txBody>
          <a:bodyPr spcFirstLastPara="1" wrap="square" lIns="0" tIns="45700" rIns="0" bIns="45700" anchor="t" anchorCtr="0">
            <a:normAutofit fontScale="85000" lnSpcReduction="20000"/>
          </a:bodyPr>
          <a:lstStyle/>
          <a:p>
            <a:pPr marL="91440" lvl="0" indent="0" algn="ctr" rtl="0">
              <a:lnSpc>
                <a:spcPct val="90000"/>
              </a:lnSpc>
              <a:spcBef>
                <a:spcPts val="0"/>
              </a:spcBef>
              <a:spcAft>
                <a:spcPts val="0"/>
              </a:spcAft>
              <a:buSzPct val="100000"/>
              <a:buNone/>
            </a:pPr>
            <a:endParaRPr b="1"/>
          </a:p>
          <a:p>
            <a:pPr marL="91440" lvl="0" indent="0" algn="ctr" rtl="0">
              <a:lnSpc>
                <a:spcPct val="90000"/>
              </a:lnSpc>
              <a:spcBef>
                <a:spcPts val="1400"/>
              </a:spcBef>
              <a:spcAft>
                <a:spcPts val="0"/>
              </a:spcAft>
              <a:buSzPct val="100000"/>
              <a:buNone/>
            </a:pPr>
            <a:endParaRPr b="1"/>
          </a:p>
          <a:p>
            <a:pPr marL="91440" lvl="0" indent="-157480" algn="ctr" rtl="0">
              <a:lnSpc>
                <a:spcPct val="90000"/>
              </a:lnSpc>
              <a:spcBef>
                <a:spcPts val="1400"/>
              </a:spcBef>
              <a:spcAft>
                <a:spcPts val="0"/>
              </a:spcAft>
              <a:buSzPct val="100000"/>
              <a:buChar char=" "/>
            </a:pPr>
            <a:r>
              <a:rPr lang="en-US" sz="3200" b="1"/>
              <a:t>With thanks to Rev. Joy Melton and all those who have worked diligently since 1996 to create safe sanctuaries for the children, youth, and vulnerable adults entrusted to our ministries and care.</a:t>
            </a:r>
            <a:endParaRPr sz="3200" b="1"/>
          </a:p>
          <a:p>
            <a:pPr marL="91440" lvl="0" indent="-157480" algn="ctr" rtl="0">
              <a:lnSpc>
                <a:spcPct val="90000"/>
              </a:lnSpc>
              <a:spcBef>
                <a:spcPts val="1400"/>
              </a:spcBef>
              <a:spcAft>
                <a:spcPts val="0"/>
              </a:spcAft>
              <a:buSzPct val="100000"/>
              <a:buChar char=" "/>
            </a:pPr>
            <a:endParaRPr sz="3200" b="1"/>
          </a:p>
          <a:p>
            <a:pPr marL="91440" lvl="0" indent="0" algn="ctr" rtl="0">
              <a:lnSpc>
                <a:spcPct val="90000"/>
              </a:lnSpc>
              <a:spcBef>
                <a:spcPts val="1400"/>
              </a:spcBef>
              <a:spcAft>
                <a:spcPts val="0"/>
              </a:spcAft>
              <a:buSzPct val="100000"/>
              <a:buNone/>
            </a:pPr>
            <a:r>
              <a:rPr lang="en-US" sz="2800" b="1"/>
              <a:t>Thanks to Rev. Debby Fox, Mimi Sanders, the Center for Congregational Excellence and Foundry Creative Group for their assistance in updating this information and presentation.</a:t>
            </a:r>
            <a:endParaRPr sz="2800" b="1"/>
          </a:p>
          <a:p>
            <a:pPr marL="91440" lvl="0" indent="0" algn="ctr" rtl="0">
              <a:lnSpc>
                <a:spcPct val="90000"/>
              </a:lnSpc>
              <a:spcBef>
                <a:spcPts val="1400"/>
              </a:spcBef>
              <a:spcAft>
                <a:spcPts val="0"/>
              </a:spcAft>
              <a:buSzPct val="100000"/>
              <a:buNone/>
            </a:pPr>
            <a:endParaRPr sz="1800" b="1"/>
          </a:p>
          <a:p>
            <a:pPr marL="91440" lvl="0" indent="-88582" algn="ctr" rtl="0">
              <a:lnSpc>
                <a:spcPct val="90000"/>
              </a:lnSpc>
              <a:spcBef>
                <a:spcPts val="1400"/>
              </a:spcBef>
              <a:spcAft>
                <a:spcPts val="0"/>
              </a:spcAft>
              <a:buSzPct val="100000"/>
              <a:buChar char=" "/>
            </a:pPr>
            <a:r>
              <a:rPr lang="en-US" sz="1800" b="1"/>
              <a:t>May 2021</a:t>
            </a:r>
            <a:endParaRPr sz="1800" b="1"/>
          </a:p>
        </p:txBody>
      </p:sp>
      <p:pic>
        <p:nvPicPr>
          <p:cNvPr id="366" name="Google Shape;366;p51"/>
          <p:cNvPicPr preferRelativeResize="0"/>
          <p:nvPr/>
        </p:nvPicPr>
        <p:blipFill rotWithShape="1">
          <a:blip r:embed="rId3">
            <a:alphaModFix/>
          </a:blip>
          <a:srcRect/>
          <a:stretch/>
        </p:blipFill>
        <p:spPr>
          <a:xfrm>
            <a:off x="4895187" y="390534"/>
            <a:ext cx="2462585" cy="2004936"/>
          </a:xfrm>
          <a:prstGeom prst="rect">
            <a:avLst/>
          </a:prstGeom>
          <a:noFill/>
          <a:ln>
            <a:noFill/>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71"/>
        <p:cNvGrpSpPr/>
        <p:nvPr/>
      </p:nvGrpSpPr>
      <p:grpSpPr>
        <a:xfrm>
          <a:off x="0" y="0"/>
          <a:ext cx="0" cy="0"/>
          <a:chOff x="0" y="0"/>
          <a:chExt cx="0" cy="0"/>
        </a:xfrm>
      </p:grpSpPr>
      <p:sp>
        <p:nvSpPr>
          <p:cNvPr id="372" name="Google Shape;372;p52"/>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6000"/>
              <a:buFont typeface="Calibri"/>
              <a:buNone/>
            </a:pPr>
            <a:r>
              <a:rPr lang="en-US" sz="6000" b="1"/>
              <a:t>Resources</a:t>
            </a:r>
            <a:endParaRPr/>
          </a:p>
        </p:txBody>
      </p:sp>
      <p:sp>
        <p:nvSpPr>
          <p:cNvPr id="373" name="Google Shape;373;p52"/>
          <p:cNvSpPr txBox="1">
            <a:spLocks noGrp="1"/>
          </p:cNvSpPr>
          <p:nvPr>
            <p:ph type="body" idx="1"/>
          </p:nvPr>
        </p:nvSpPr>
        <p:spPr>
          <a:xfrm>
            <a:off x="1097280" y="1845733"/>
            <a:ext cx="10058400" cy="4409923"/>
          </a:xfrm>
          <a:prstGeom prst="rect">
            <a:avLst/>
          </a:prstGeom>
          <a:noFill/>
          <a:ln>
            <a:noFill/>
          </a:ln>
        </p:spPr>
        <p:txBody>
          <a:bodyPr spcFirstLastPara="1" wrap="square" lIns="0" tIns="45700" rIns="0" bIns="45700" anchor="t" anchorCtr="0">
            <a:normAutofit fontScale="92500" lnSpcReduction="10000"/>
          </a:bodyPr>
          <a:lstStyle/>
          <a:p>
            <a:pPr marL="91440" lvl="0" indent="-140970" algn="l" rtl="0">
              <a:lnSpc>
                <a:spcPct val="90000"/>
              </a:lnSpc>
              <a:spcBef>
                <a:spcPts val="0"/>
              </a:spcBef>
              <a:spcAft>
                <a:spcPts val="0"/>
              </a:spcAft>
              <a:buSzPct val="100000"/>
              <a:buChar char=" "/>
            </a:pPr>
            <a:r>
              <a:rPr lang="en-US" sz="2400" u="sng">
                <a:solidFill>
                  <a:schemeClr val="hlink"/>
                </a:solidFill>
                <a:hlinkClick r:id="rId3"/>
              </a:rPr>
              <a:t>www.ngumc.org/safesanctuaries</a:t>
            </a:r>
            <a:r>
              <a:rPr lang="en-US" sz="2400"/>
              <a:t> </a:t>
            </a:r>
            <a:endParaRPr sz="2400"/>
          </a:p>
          <a:p>
            <a:pPr marL="384048" lvl="1" indent="-209550" algn="l" rtl="0">
              <a:lnSpc>
                <a:spcPct val="90000"/>
              </a:lnSpc>
              <a:spcBef>
                <a:spcPts val="0"/>
              </a:spcBef>
              <a:spcAft>
                <a:spcPts val="0"/>
              </a:spcAft>
              <a:buSzPct val="100000"/>
              <a:buChar char="◦"/>
            </a:pPr>
            <a:r>
              <a:rPr lang="en-US" sz="2400"/>
              <a:t>Additional resources</a:t>
            </a:r>
            <a:endParaRPr sz="2400"/>
          </a:p>
          <a:p>
            <a:pPr marL="384048" lvl="1" indent="-209550" algn="l" rtl="0">
              <a:lnSpc>
                <a:spcPct val="90000"/>
              </a:lnSpc>
              <a:spcBef>
                <a:spcPts val="0"/>
              </a:spcBef>
              <a:spcAft>
                <a:spcPts val="0"/>
              </a:spcAft>
              <a:buSzPct val="100000"/>
              <a:buChar char="◦"/>
            </a:pPr>
            <a:r>
              <a:rPr lang="en-US" sz="2400"/>
              <a:t>Sample background check form</a:t>
            </a:r>
            <a:endParaRPr sz="2400"/>
          </a:p>
          <a:p>
            <a:pPr marL="384048" lvl="1" indent="-209550" algn="l" rtl="0">
              <a:lnSpc>
                <a:spcPct val="90000"/>
              </a:lnSpc>
              <a:spcBef>
                <a:spcPts val="0"/>
              </a:spcBef>
              <a:spcAft>
                <a:spcPts val="0"/>
              </a:spcAft>
              <a:buSzPct val="100000"/>
              <a:buChar char="◦"/>
            </a:pPr>
            <a:r>
              <a:rPr lang="en-US" sz="2400"/>
              <a:t>Sample reporting form</a:t>
            </a:r>
            <a:endParaRPr sz="2400"/>
          </a:p>
          <a:p>
            <a:pPr marL="91440" lvl="0" indent="-140970" algn="l" rtl="0">
              <a:lnSpc>
                <a:spcPct val="90000"/>
              </a:lnSpc>
              <a:spcBef>
                <a:spcPts val="1400"/>
              </a:spcBef>
              <a:spcAft>
                <a:spcPts val="0"/>
              </a:spcAft>
              <a:buSzPct val="100000"/>
              <a:buChar char=" "/>
            </a:pPr>
            <a:r>
              <a:rPr lang="en-US" sz="2400" u="sng">
                <a:solidFill>
                  <a:schemeClr val="hlink"/>
                </a:solidFill>
                <a:hlinkClick r:id="rId4"/>
              </a:rPr>
              <a:t>www.trak-1.com</a:t>
            </a:r>
            <a:endParaRPr sz="2400"/>
          </a:p>
          <a:p>
            <a:pPr marL="91440" lvl="0" indent="-140970" algn="l" rtl="0">
              <a:lnSpc>
                <a:spcPct val="90000"/>
              </a:lnSpc>
              <a:spcBef>
                <a:spcPts val="1400"/>
              </a:spcBef>
              <a:spcAft>
                <a:spcPts val="0"/>
              </a:spcAft>
              <a:buSzPct val="100000"/>
              <a:buChar char=" "/>
            </a:pPr>
            <a:r>
              <a:rPr lang="en-US" sz="2400"/>
              <a:t>Center for Congregational Excellence  678-533-1446</a:t>
            </a:r>
            <a:endParaRPr/>
          </a:p>
          <a:p>
            <a:pPr marL="91440" lvl="0" indent="-140970" algn="l" rtl="0">
              <a:lnSpc>
                <a:spcPct val="90000"/>
              </a:lnSpc>
              <a:spcBef>
                <a:spcPts val="1400"/>
              </a:spcBef>
              <a:spcAft>
                <a:spcPts val="0"/>
              </a:spcAft>
              <a:buSzPct val="100000"/>
              <a:buChar char=" "/>
            </a:pPr>
            <a:r>
              <a:rPr lang="en-US" sz="2400" i="1"/>
              <a:t>Reducing the Risk of Abuse in the Church for Children and Youth</a:t>
            </a:r>
            <a:r>
              <a:rPr lang="en-US" sz="2400"/>
              <a:t>. Joy Melton, Abingdon Press</a:t>
            </a:r>
            <a:endParaRPr/>
          </a:p>
          <a:p>
            <a:pPr marL="91440" lvl="0" indent="-140970" algn="l" rtl="0">
              <a:lnSpc>
                <a:spcPct val="90000"/>
              </a:lnSpc>
              <a:spcBef>
                <a:spcPts val="1400"/>
              </a:spcBef>
              <a:spcAft>
                <a:spcPts val="0"/>
              </a:spcAft>
              <a:buSzPct val="100000"/>
              <a:buChar char=" "/>
            </a:pPr>
            <a:r>
              <a:rPr lang="en-US" sz="2400" i="1"/>
              <a:t>Safe Sanctuaries in a Virtual World</a:t>
            </a:r>
            <a:r>
              <a:rPr lang="en-US" sz="2400"/>
              <a:t>. By Joy Melton and Michelle Foster, Abingdon Press</a:t>
            </a:r>
            <a:endParaRPr/>
          </a:p>
          <a:p>
            <a:pPr marL="91440" lvl="0" indent="-140970" algn="l" rtl="0">
              <a:lnSpc>
                <a:spcPct val="90000"/>
              </a:lnSpc>
              <a:spcBef>
                <a:spcPts val="1400"/>
              </a:spcBef>
              <a:spcAft>
                <a:spcPts val="0"/>
              </a:spcAft>
              <a:buSzPct val="100000"/>
              <a:buChar char=" "/>
            </a:pPr>
            <a:r>
              <a:rPr lang="en-US" sz="2400" i="1"/>
              <a:t>Safe Sanctuaries: The Church Responds to Abuse, Neglect, and Exploitation of Older Adults. </a:t>
            </a:r>
            <a:r>
              <a:rPr lang="en-US" sz="2400"/>
              <a:t>Joy Melton and Richard Gentzler, Jr., Abingdon Press.</a:t>
            </a:r>
            <a:endParaRPr sz="2400"/>
          </a:p>
          <a:p>
            <a:pPr marL="91440" lvl="0" indent="0" algn="l" rtl="0">
              <a:lnSpc>
                <a:spcPct val="90000"/>
              </a:lnSpc>
              <a:spcBef>
                <a:spcPts val="1400"/>
              </a:spcBef>
              <a:spcAft>
                <a:spcPts val="0"/>
              </a:spcAft>
              <a:buSzPct val="100000"/>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17"/>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3F3F3F"/>
              </a:buClr>
              <a:buSzPts val="3600"/>
              <a:buFont typeface="Calibri"/>
              <a:buNone/>
            </a:pPr>
            <a:r>
              <a:rPr lang="en-US" sz="3000" b="1"/>
              <a:t>Tradition of our Church</a:t>
            </a:r>
            <a:endParaRPr sz="3000"/>
          </a:p>
        </p:txBody>
      </p:sp>
      <p:sp>
        <p:nvSpPr>
          <p:cNvPr id="130" name="Google Shape;130;p17"/>
          <p:cNvSpPr txBox="1">
            <a:spLocks noGrp="1"/>
          </p:cNvSpPr>
          <p:nvPr>
            <p:ph type="body" idx="1"/>
          </p:nvPr>
        </p:nvSpPr>
        <p:spPr>
          <a:xfrm>
            <a:off x="1097275" y="2274849"/>
            <a:ext cx="10058400" cy="3594300"/>
          </a:xfrm>
          <a:prstGeom prst="rect">
            <a:avLst/>
          </a:prstGeom>
          <a:noFill/>
          <a:ln>
            <a:noFill/>
          </a:ln>
        </p:spPr>
        <p:txBody>
          <a:bodyPr spcFirstLastPara="1" wrap="square" lIns="0" tIns="45700" rIns="0" bIns="45700" anchor="t" anchorCtr="0">
            <a:normAutofit/>
          </a:bodyPr>
          <a:lstStyle/>
          <a:p>
            <a:pPr marL="0" lvl="0" indent="0" algn="l" rtl="0">
              <a:lnSpc>
                <a:spcPct val="90000"/>
              </a:lnSpc>
              <a:spcBef>
                <a:spcPts val="0"/>
              </a:spcBef>
              <a:spcAft>
                <a:spcPts val="0"/>
              </a:spcAft>
              <a:buSzPts val="2800"/>
              <a:buNone/>
            </a:pPr>
            <a:r>
              <a:rPr lang="en-US" sz="2800"/>
              <a:t>In United Methodist congregations when a child is baptized we promise that </a:t>
            </a:r>
            <a:r>
              <a:rPr lang="en-US" sz="2800" i="1"/>
              <a:t>With God’s help we will so order our lives after the example of Christ, that this child, surrounded by steadfast love, may be established in the faith, and confirmed and strengthened in the way that leads to life eternal. (</a:t>
            </a:r>
            <a:r>
              <a:rPr lang="en-US" sz="2800"/>
              <a:t>United Methodist Hymnal. p.44)</a:t>
            </a:r>
            <a:endParaRPr/>
          </a:p>
          <a:p>
            <a:pPr marL="91440" lvl="0" indent="0" algn="l" rtl="0">
              <a:lnSpc>
                <a:spcPct val="90000"/>
              </a:lnSpc>
              <a:spcBef>
                <a:spcPts val="1400"/>
              </a:spcBef>
              <a:spcAft>
                <a:spcPts val="0"/>
              </a:spcAft>
              <a:buSzPts val="2000"/>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8"/>
          <p:cNvSpPr txBox="1">
            <a:spLocks noGrp="1"/>
          </p:cNvSpPr>
          <p:nvPr>
            <p:ph type="title"/>
          </p:nvPr>
        </p:nvSpPr>
        <p:spPr>
          <a:xfrm>
            <a:off x="1000305" y="286603"/>
            <a:ext cx="10058400" cy="14508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3F3F3F"/>
              </a:buClr>
              <a:buSzPts val="3600"/>
              <a:buFont typeface="Calibri"/>
              <a:buNone/>
            </a:pPr>
            <a:r>
              <a:rPr lang="en-US" sz="3000"/>
              <a:t>A</a:t>
            </a:r>
            <a:r>
              <a:rPr lang="en-US" sz="3000" b="1"/>
              <a:t>ction of the General Conference</a:t>
            </a:r>
            <a:endParaRPr sz="3000"/>
          </a:p>
        </p:txBody>
      </p:sp>
      <p:sp>
        <p:nvSpPr>
          <p:cNvPr id="137" name="Google Shape;137;p18"/>
          <p:cNvSpPr txBox="1">
            <a:spLocks noGrp="1"/>
          </p:cNvSpPr>
          <p:nvPr>
            <p:ph type="body" idx="1"/>
          </p:nvPr>
        </p:nvSpPr>
        <p:spPr>
          <a:xfrm>
            <a:off x="903250" y="2174500"/>
            <a:ext cx="10252500" cy="3694500"/>
          </a:xfrm>
          <a:prstGeom prst="rect">
            <a:avLst/>
          </a:prstGeom>
          <a:noFill/>
          <a:ln>
            <a:noFill/>
          </a:ln>
        </p:spPr>
        <p:txBody>
          <a:bodyPr spcFirstLastPara="1" wrap="square" lIns="0" tIns="45700" rIns="0" bIns="45700" anchor="t" anchorCtr="0">
            <a:normAutofit/>
          </a:bodyPr>
          <a:lstStyle/>
          <a:p>
            <a:pPr marL="0" lvl="0" indent="0" algn="l" rtl="0">
              <a:lnSpc>
                <a:spcPct val="90000"/>
              </a:lnSpc>
              <a:spcBef>
                <a:spcPts val="0"/>
              </a:spcBef>
              <a:spcAft>
                <a:spcPts val="0"/>
              </a:spcAft>
              <a:buSzPts val="2800"/>
              <a:buNone/>
            </a:pPr>
            <a:r>
              <a:rPr lang="en-US" sz="2800"/>
              <a:t>The General Conference mandate of 1996 requires all United Methodist Churches to implement policies and procedures to make sure no harm comes to those under the age of 18 or adults who cannot care for themselves while they are in our care and ministry. This mandate has been reaffirmed by every GC since. </a:t>
            </a:r>
            <a:endParaRPr/>
          </a:p>
          <a:p>
            <a:pPr marL="0" lvl="0" indent="0" algn="l" rtl="0">
              <a:lnSpc>
                <a:spcPct val="90000"/>
              </a:lnSpc>
              <a:spcBef>
                <a:spcPts val="1400"/>
              </a:spcBef>
              <a:spcAft>
                <a:spcPts val="0"/>
              </a:spcAft>
              <a:buSzPts val="2800"/>
              <a:buNone/>
            </a:pPr>
            <a:r>
              <a:rPr lang="en-US" sz="2800"/>
              <a:t>The current mandate can be found on pages 182-184 in the 2016 Book of Resolutions.</a:t>
            </a:r>
            <a:endParaRPr/>
          </a:p>
          <a:p>
            <a:pPr marL="91440" lvl="0" indent="0" algn="l" rtl="0">
              <a:lnSpc>
                <a:spcPct val="90000"/>
              </a:lnSpc>
              <a:spcBef>
                <a:spcPts val="1400"/>
              </a:spcBef>
              <a:spcAft>
                <a:spcPts val="0"/>
              </a:spcAft>
              <a:buSzPts val="2000"/>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19"/>
          <p:cNvSpPr txBox="1">
            <a:spLocks noGrp="1"/>
          </p:cNvSpPr>
          <p:nvPr>
            <p:ph type="title"/>
          </p:nvPr>
        </p:nvSpPr>
        <p:spPr>
          <a:xfrm>
            <a:off x="1097275" y="535250"/>
            <a:ext cx="10058400" cy="11877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3F3F3F"/>
              </a:buClr>
              <a:buSzPts val="3600"/>
              <a:buFont typeface="Calibri"/>
              <a:buNone/>
            </a:pPr>
            <a:endParaRPr sz="3000" b="0"/>
          </a:p>
          <a:p>
            <a:pPr marL="0" lvl="0" indent="0" algn="l" rtl="0">
              <a:spcBef>
                <a:spcPts val="0"/>
              </a:spcBef>
              <a:spcAft>
                <a:spcPts val="0"/>
              </a:spcAft>
              <a:buClr>
                <a:srgbClr val="3F3F3F"/>
              </a:buClr>
              <a:buSzPts val="3600"/>
              <a:buFont typeface="Calibri"/>
              <a:buNone/>
            </a:pPr>
            <a:endParaRPr sz="3000"/>
          </a:p>
          <a:p>
            <a:pPr marL="0" lvl="0" indent="0" algn="l" rtl="0">
              <a:spcBef>
                <a:spcPts val="0"/>
              </a:spcBef>
              <a:spcAft>
                <a:spcPts val="0"/>
              </a:spcAft>
              <a:buClr>
                <a:srgbClr val="3F3F3F"/>
              </a:buClr>
              <a:buSzPts val="3600"/>
              <a:buFont typeface="Calibri"/>
              <a:buNone/>
            </a:pPr>
            <a:r>
              <a:rPr lang="en-US" sz="3000"/>
              <a:t>For the protection of those in our ministry</a:t>
            </a:r>
            <a:endParaRPr sz="3000"/>
          </a:p>
        </p:txBody>
      </p:sp>
      <p:sp>
        <p:nvSpPr>
          <p:cNvPr id="144" name="Google Shape;144;p19"/>
          <p:cNvSpPr txBox="1">
            <a:spLocks noGrp="1"/>
          </p:cNvSpPr>
          <p:nvPr>
            <p:ph type="body" idx="1"/>
          </p:nvPr>
        </p:nvSpPr>
        <p:spPr>
          <a:xfrm>
            <a:off x="1097280" y="1845734"/>
            <a:ext cx="10058400" cy="4023300"/>
          </a:xfrm>
          <a:prstGeom prst="rect">
            <a:avLst/>
          </a:prstGeom>
          <a:noFill/>
          <a:ln>
            <a:noFill/>
          </a:ln>
        </p:spPr>
        <p:txBody>
          <a:bodyPr spcFirstLastPara="1" wrap="square" lIns="0" tIns="45700" rIns="0" bIns="45700" anchor="t" anchorCtr="0">
            <a:normAutofit/>
          </a:bodyPr>
          <a:lstStyle/>
          <a:p>
            <a:pPr marL="91440" lvl="0" indent="0" algn="l" rtl="0">
              <a:spcBef>
                <a:spcPts val="1400"/>
              </a:spcBef>
              <a:spcAft>
                <a:spcPts val="0"/>
              </a:spcAft>
              <a:buNone/>
            </a:pPr>
            <a:endParaRPr sz="2800"/>
          </a:p>
          <a:p>
            <a:pPr marL="91440" lvl="0" indent="-177800" algn="l" rtl="0">
              <a:spcBef>
                <a:spcPts val="1400"/>
              </a:spcBef>
              <a:spcAft>
                <a:spcPts val="0"/>
              </a:spcAft>
              <a:buClr>
                <a:srgbClr val="45818E"/>
              </a:buClr>
              <a:buSzPts val="2800"/>
              <a:buFont typeface="Noto Sans Symbols"/>
              <a:buChar char="❖"/>
            </a:pPr>
            <a:r>
              <a:rPr lang="en-US" sz="2800"/>
              <a:t>These policies protect our participants which include children, youth, and vulnerable adults entrusted to our ministries and care.</a:t>
            </a:r>
            <a:endParaRPr/>
          </a:p>
          <a:p>
            <a:pPr marL="91440" lvl="0" indent="0" algn="l" rtl="0">
              <a:spcBef>
                <a:spcPts val="1400"/>
              </a:spcBef>
              <a:spcAft>
                <a:spcPts val="0"/>
              </a:spcAft>
              <a:buClr>
                <a:schemeClr val="dk1"/>
              </a:buClr>
              <a:buSzPts val="2000"/>
              <a:buFont typeface="Noto Sans Symbols"/>
              <a:buNone/>
            </a:pPr>
            <a:endParaRPr/>
          </a:p>
          <a:p>
            <a:pPr marL="91440" lvl="0" indent="-177800" algn="l" rtl="0">
              <a:spcBef>
                <a:spcPts val="1400"/>
              </a:spcBef>
              <a:spcAft>
                <a:spcPts val="0"/>
              </a:spcAft>
              <a:buClr>
                <a:srgbClr val="45818E"/>
              </a:buClr>
              <a:buSzPts val="2800"/>
              <a:buFont typeface="Noto Sans Symbols"/>
              <a:buChar char="❖"/>
            </a:pPr>
            <a:r>
              <a:rPr lang="en-US" sz="2800"/>
              <a:t>Additionally, they protect all workers, paid or volunteer, who work with our participants. </a:t>
            </a:r>
            <a:endParaRPr sz="28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0"/>
          <p:cNvSpPr txBox="1">
            <a:spLocks noGrp="1"/>
          </p:cNvSpPr>
          <p:nvPr>
            <p:ph type="title"/>
          </p:nvPr>
        </p:nvSpPr>
        <p:spPr>
          <a:xfrm>
            <a:off x="1097280" y="758952"/>
            <a:ext cx="10058400" cy="3566160"/>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262626"/>
              </a:buClr>
              <a:buSzPts val="8000"/>
              <a:buFont typeface="Calibri"/>
              <a:buNone/>
            </a:pPr>
            <a:r>
              <a:rPr lang="en-US" sz="7800" b="1"/>
              <a:t>Who is this policy designed for?</a:t>
            </a:r>
            <a:endParaRPr sz="7800"/>
          </a:p>
        </p:txBody>
      </p:sp>
      <p:sp>
        <p:nvSpPr>
          <p:cNvPr id="151" name="Google Shape;151;p20"/>
          <p:cNvSpPr txBox="1">
            <a:spLocks noGrp="1"/>
          </p:cNvSpPr>
          <p:nvPr>
            <p:ph type="body" idx="1"/>
          </p:nvPr>
        </p:nvSpPr>
        <p:spPr>
          <a:xfrm>
            <a:off x="1097280" y="4605528"/>
            <a:ext cx="10058400" cy="11430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SzPts val="2400"/>
              <a:buNone/>
            </a:pPr>
            <a:r>
              <a:rPr lang="en-US">
                <a:latin typeface="Nunito"/>
                <a:ea typeface="Nunito"/>
                <a:cs typeface="Nunito"/>
                <a:sym typeface="Nunito"/>
              </a:rPr>
              <a:t>SAFE SANCTUARIES POLICIES AND PROCEDURES ARE FOR THE WHOLE CONGREGATION REGARDLESS OF AGE, ABILITIES, MEMBERSHIP, OR VOLUNTEER STATUS. </a:t>
            </a:r>
            <a:endParaRPr>
              <a:latin typeface="Nunito"/>
              <a:ea typeface="Nunito"/>
              <a:cs typeface="Nunito"/>
              <a:sym typeface="Nunito"/>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21"/>
          <p:cNvSpPr txBox="1">
            <a:spLocks noGrp="1"/>
          </p:cNvSpPr>
          <p:nvPr>
            <p:ph type="title"/>
          </p:nvPr>
        </p:nvSpPr>
        <p:spPr>
          <a:xfrm>
            <a:off x="8313225" y="836350"/>
            <a:ext cx="3646500" cy="4181700"/>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3600"/>
              <a:buFont typeface="Calibri"/>
              <a:buNone/>
            </a:pPr>
            <a:r>
              <a:rPr lang="en-US" b="1"/>
              <a:t>Safe Sanctuary </a:t>
            </a:r>
            <a:r>
              <a:rPr lang="en-US" sz="3600" b="1"/>
              <a:t>Policies PROTECT those participating in our ministries</a:t>
            </a:r>
            <a:endParaRPr/>
          </a:p>
        </p:txBody>
      </p:sp>
      <p:sp>
        <p:nvSpPr>
          <p:cNvPr id="158" name="Google Shape;158;p21"/>
          <p:cNvSpPr txBox="1">
            <a:spLocks noGrp="1"/>
          </p:cNvSpPr>
          <p:nvPr>
            <p:ph type="body" idx="1"/>
          </p:nvPr>
        </p:nvSpPr>
        <p:spPr>
          <a:xfrm>
            <a:off x="895275" y="731525"/>
            <a:ext cx="6492300" cy="5156400"/>
          </a:xfrm>
          <a:prstGeom prst="rect">
            <a:avLst/>
          </a:prstGeom>
          <a:noFill/>
          <a:ln>
            <a:noFill/>
          </a:ln>
        </p:spPr>
        <p:txBody>
          <a:bodyPr spcFirstLastPara="1" wrap="square" lIns="0" tIns="45700" rIns="0" bIns="45700" anchor="t" anchorCtr="0">
            <a:normAutofit fontScale="92500"/>
          </a:bodyPr>
          <a:lstStyle/>
          <a:p>
            <a:pPr marL="91440" lvl="0" indent="0" algn="l" rtl="0">
              <a:lnSpc>
                <a:spcPct val="90000"/>
              </a:lnSpc>
              <a:spcBef>
                <a:spcPts val="0"/>
              </a:spcBef>
              <a:spcAft>
                <a:spcPts val="0"/>
              </a:spcAft>
              <a:buNone/>
            </a:pPr>
            <a:endParaRPr sz="2800"/>
          </a:p>
          <a:p>
            <a:pPr marL="91440" lvl="0" indent="-177800" algn="l" rtl="0">
              <a:lnSpc>
                <a:spcPct val="90000"/>
              </a:lnSpc>
              <a:spcBef>
                <a:spcPts val="0"/>
              </a:spcBef>
              <a:spcAft>
                <a:spcPts val="0"/>
              </a:spcAft>
              <a:buSzPts val="2800"/>
              <a:buFont typeface="Noto Sans Symbols"/>
              <a:buChar char="❖"/>
            </a:pPr>
            <a:r>
              <a:rPr lang="en-US" sz="2800"/>
              <a:t>Children – Birth through age 12</a:t>
            </a:r>
            <a:endParaRPr/>
          </a:p>
          <a:p>
            <a:pPr marL="91440" lvl="0" indent="-177800" algn="l" rtl="0">
              <a:lnSpc>
                <a:spcPct val="90000"/>
              </a:lnSpc>
              <a:spcBef>
                <a:spcPts val="1400"/>
              </a:spcBef>
              <a:spcAft>
                <a:spcPts val="0"/>
              </a:spcAft>
              <a:buSzPts val="2800"/>
              <a:buFont typeface="Noto Sans Symbols"/>
              <a:buChar char="❖"/>
            </a:pPr>
            <a:r>
              <a:rPr lang="en-US" sz="2800"/>
              <a:t>Youth – Ages 13 to 18</a:t>
            </a:r>
            <a:endParaRPr/>
          </a:p>
          <a:p>
            <a:pPr marL="91440" lvl="0" indent="-177800" algn="l" rtl="0">
              <a:lnSpc>
                <a:spcPct val="90000"/>
              </a:lnSpc>
              <a:spcBef>
                <a:spcPts val="1400"/>
              </a:spcBef>
              <a:spcAft>
                <a:spcPts val="0"/>
              </a:spcAft>
              <a:buSzPts val="2800"/>
              <a:buFont typeface="Noto Sans Symbols"/>
              <a:buChar char="❖"/>
            </a:pPr>
            <a:r>
              <a:rPr lang="en-US" sz="2800"/>
              <a:t>Vulnerable Adults</a:t>
            </a:r>
            <a:endParaRPr/>
          </a:p>
          <a:p>
            <a:pPr marL="384048" lvl="1" indent="-182880" algn="l" rtl="0">
              <a:lnSpc>
                <a:spcPct val="90000"/>
              </a:lnSpc>
              <a:spcBef>
                <a:spcPts val="400"/>
              </a:spcBef>
              <a:spcAft>
                <a:spcPts val="0"/>
              </a:spcAft>
              <a:buSzPts val="2600"/>
              <a:buFont typeface="Noto Sans Symbols"/>
              <a:buChar char="▪"/>
            </a:pPr>
            <a:r>
              <a:rPr lang="en-US" sz="2600"/>
              <a:t>May be persons age 18 or older who are mentally, physically or psychologically challenged and unable to make responsible legal decisions about his/her own welfare</a:t>
            </a:r>
            <a:endParaRPr/>
          </a:p>
          <a:p>
            <a:pPr marL="384048" lvl="1" indent="-182880" algn="l" rtl="0">
              <a:lnSpc>
                <a:spcPct val="90000"/>
              </a:lnSpc>
              <a:spcBef>
                <a:spcPts val="600"/>
              </a:spcBef>
              <a:spcAft>
                <a:spcPts val="0"/>
              </a:spcAft>
              <a:buSzPts val="2800"/>
              <a:buFont typeface="Noto Sans Symbols"/>
              <a:buChar char="▪"/>
            </a:pPr>
            <a:r>
              <a:rPr lang="en-US" sz="2800"/>
              <a:t>May be elderly, defined as age 65 and older</a:t>
            </a:r>
            <a:endParaRPr sz="2800"/>
          </a:p>
          <a:p>
            <a:pPr marL="91440" lvl="0" indent="-177800" algn="l" rtl="0">
              <a:spcBef>
                <a:spcPts val="1400"/>
              </a:spcBef>
              <a:spcAft>
                <a:spcPts val="0"/>
              </a:spcAft>
              <a:buSzPts val="2800"/>
              <a:buFont typeface="Noto Sans Symbols"/>
              <a:buChar char="❖"/>
            </a:pPr>
            <a:r>
              <a:rPr lang="en-US" sz="2800"/>
              <a:t>All those who interact with our participants or facilities whether on site or off.</a:t>
            </a:r>
            <a:endParaRPr sz="28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22"/>
          <p:cNvSpPr txBox="1">
            <a:spLocks noGrp="1"/>
          </p:cNvSpPr>
          <p:nvPr>
            <p:ph type="title"/>
          </p:nvPr>
        </p:nvSpPr>
        <p:spPr>
          <a:xfrm>
            <a:off x="1097280" y="758952"/>
            <a:ext cx="10058400" cy="3566160"/>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262626"/>
              </a:buClr>
              <a:buSzPts val="8000"/>
              <a:buFont typeface="Calibri"/>
              <a:buNone/>
            </a:pPr>
            <a:r>
              <a:rPr lang="en-US" b="1"/>
              <a:t>Why is the Church </a:t>
            </a:r>
            <a:br>
              <a:rPr lang="en-US" b="1"/>
            </a:br>
            <a:r>
              <a:rPr lang="en-US" b="1"/>
              <a:t>at risk?</a:t>
            </a:r>
            <a:endParaRPr/>
          </a:p>
        </p:txBody>
      </p:sp>
    </p:spTree>
  </p:cSld>
  <p:clrMapOvr>
    <a:masterClrMapping/>
  </p:clrMapOvr>
</p:sld>
</file>

<file path=ppt/theme/theme1.xml><?xml version="1.0" encoding="utf-8"?>
<a:theme xmlns:a="http://schemas.openxmlformats.org/drawingml/2006/main" name="Safe Sanctuaries">
  <a:themeElements>
    <a:clrScheme name="Retrospect">
      <a:dk1>
        <a:srgbClr val="000000"/>
      </a:dk1>
      <a:lt1>
        <a:srgbClr val="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2267</Words>
  <Application>Microsoft Office PowerPoint</Application>
  <PresentationFormat>Widescreen</PresentationFormat>
  <Paragraphs>289</Paragraphs>
  <Slides>39</Slides>
  <Notes>39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39</vt:i4>
      </vt:variant>
    </vt:vector>
  </HeadingPairs>
  <TitlesOfParts>
    <vt:vector size="45" baseType="lpstr">
      <vt:lpstr>Arial</vt:lpstr>
      <vt:lpstr>Calibri</vt:lpstr>
      <vt:lpstr>Noto Sans Symbols</vt:lpstr>
      <vt:lpstr>Nunito</vt:lpstr>
      <vt:lpstr>Quando</vt:lpstr>
      <vt:lpstr>Safe Sanctuaries</vt:lpstr>
      <vt:lpstr>Creating Safe Sanctuaries</vt:lpstr>
      <vt:lpstr>Why Are We Doing This?</vt:lpstr>
      <vt:lpstr>God’s word through Scripture</vt:lpstr>
      <vt:lpstr>Tradition of our Church</vt:lpstr>
      <vt:lpstr>Action of the General Conference</vt:lpstr>
      <vt:lpstr>  For the protection of those in our ministry</vt:lpstr>
      <vt:lpstr>Who is this policy designed for?</vt:lpstr>
      <vt:lpstr>Safe Sanctuary Policies PROTECT those participating in our ministries</vt:lpstr>
      <vt:lpstr>Why is the Church  at risk?</vt:lpstr>
      <vt:lpstr>Today’s congregations are at risk because: </vt:lpstr>
      <vt:lpstr>Potential risk factors:</vt:lpstr>
      <vt:lpstr>Our children and youth are at risk:</vt:lpstr>
      <vt:lpstr>How should we  respond to this mandate?</vt:lpstr>
      <vt:lpstr>Your congregation pledges to:</vt:lpstr>
      <vt:lpstr>Each church will know how to do the following:</vt:lpstr>
      <vt:lpstr>Church policies should contain the following:</vt:lpstr>
      <vt:lpstr>Let’s get educated about abuse</vt:lpstr>
      <vt:lpstr>    What is abuse? </vt:lpstr>
      <vt:lpstr>Physical Abuse - deliberate or intentional bodily harm done to a child, youth, or vulnerable adult that is non accidental.</vt:lpstr>
      <vt:lpstr>PowerPoint Presentation</vt:lpstr>
      <vt:lpstr>PowerPoint Presentation</vt:lpstr>
      <vt:lpstr>Possible Indicators: Failure to thrive, malnutrition Inappropriate dress for climate Chronic hunger Depression Untreated medical conditions Poor hygiene, soiled clothing Signs of being over or under medicated In children, indication that education is being neglected </vt:lpstr>
      <vt:lpstr>Ritual Abuse- the regular, intentional physical, sexual or psychological violation of an individual to appeal to a higher authority or power.</vt:lpstr>
      <vt:lpstr>Possible Indicators:  Home furnishings disappear Little or no food in the house Complains about things disappearing Can’t find money or valuables, important possessions Checkbook is missing or does not balance</vt:lpstr>
      <vt:lpstr>Basic Safety Procedures  </vt:lpstr>
      <vt:lpstr>Examples of Basic Safety Procedures</vt:lpstr>
      <vt:lpstr>Cyber Security </vt:lpstr>
      <vt:lpstr>     Receive parental/ guardian permission.</vt:lpstr>
      <vt:lpstr>Never post easily identifiable information online.</vt:lpstr>
      <vt:lpstr>Limit individual communications with children, youth and vulnerable adults</vt:lpstr>
      <vt:lpstr>Safety Measures for Sharing Photos Electronically</vt:lpstr>
      <vt:lpstr>Safety Measure for using Social Networking Sites.</vt:lpstr>
      <vt:lpstr>Reporting Procedures</vt:lpstr>
      <vt:lpstr>What Do We Report?</vt:lpstr>
      <vt:lpstr>Reporting Abuse – Know Georgia Law</vt:lpstr>
      <vt:lpstr>How to Report</vt:lpstr>
      <vt:lpstr>Where Do I Report?</vt:lpstr>
      <vt:lpstr>PowerPoint Presentation</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Creating Safe Sanctuaries</dc:title>
  <dc:creator>Mimi Sanders</dc:creator>
  <cp:lastModifiedBy>Mimi Sanders</cp:lastModifiedBy>
  <cp:revision>2</cp:revision>
  <dcterms:modified xsi:type="dcterms:W3CDTF">2021-07-02T02:30:19Z</dcterms:modified>
</cp:coreProperties>
</file>